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8" r:id="rId6"/>
    <p:sldId id="265" r:id="rId7"/>
    <p:sldId id="336" r:id="rId8"/>
    <p:sldId id="266" r:id="rId9"/>
    <p:sldId id="272" r:id="rId10"/>
    <p:sldId id="302" r:id="rId11"/>
    <p:sldId id="269" r:id="rId12"/>
    <p:sldId id="271" r:id="rId13"/>
    <p:sldId id="281" r:id="rId14"/>
    <p:sldId id="285" r:id="rId15"/>
    <p:sldId id="282" r:id="rId16"/>
    <p:sldId id="283" r:id="rId17"/>
    <p:sldId id="284" r:id="rId18"/>
    <p:sldId id="270" r:id="rId19"/>
    <p:sldId id="287" r:id="rId20"/>
    <p:sldId id="274" r:id="rId21"/>
    <p:sldId id="289" r:id="rId22"/>
    <p:sldId id="278" r:id="rId23"/>
    <p:sldId id="275" r:id="rId24"/>
    <p:sldId id="279" r:id="rId25"/>
    <p:sldId id="276" r:id="rId26"/>
    <p:sldId id="291" r:id="rId27"/>
    <p:sldId id="292" r:id="rId28"/>
    <p:sldId id="261" r:id="rId29"/>
    <p:sldId id="286" r:id="rId30"/>
    <p:sldId id="290" r:id="rId31"/>
    <p:sldId id="299" r:id="rId32"/>
    <p:sldId id="307" r:id="rId33"/>
    <p:sldId id="303" r:id="rId34"/>
    <p:sldId id="300" r:id="rId35"/>
    <p:sldId id="294" r:id="rId36"/>
    <p:sldId id="295" r:id="rId37"/>
    <p:sldId id="296" r:id="rId38"/>
    <p:sldId id="312" r:id="rId39"/>
    <p:sldId id="297" r:id="rId40"/>
    <p:sldId id="305" r:id="rId41"/>
    <p:sldId id="355" r:id="rId42"/>
    <p:sldId id="306" r:id="rId43"/>
    <p:sldId id="325" r:id="rId44"/>
    <p:sldId id="309" r:id="rId45"/>
    <p:sldId id="298" r:id="rId46"/>
    <p:sldId id="354" r:id="rId47"/>
    <p:sldId id="310" r:id="rId48"/>
    <p:sldId id="318" r:id="rId49"/>
    <p:sldId id="262" r:id="rId50"/>
    <p:sldId id="313" r:id="rId51"/>
    <p:sldId id="314" r:id="rId52"/>
    <p:sldId id="329" r:id="rId53"/>
    <p:sldId id="315" r:id="rId54"/>
    <p:sldId id="316" r:id="rId55"/>
    <p:sldId id="317" r:id="rId56"/>
    <p:sldId id="301" r:id="rId57"/>
    <p:sldId id="319" r:id="rId58"/>
    <p:sldId id="264" r:id="rId59"/>
    <p:sldId id="320" r:id="rId60"/>
    <p:sldId id="368" r:id="rId61"/>
    <p:sldId id="321" r:id="rId62"/>
    <p:sldId id="364" r:id="rId63"/>
    <p:sldId id="324" r:id="rId64"/>
    <p:sldId id="326" r:id="rId65"/>
    <p:sldId id="327" r:id="rId66"/>
    <p:sldId id="323" r:id="rId67"/>
    <p:sldId id="367" r:id="rId68"/>
    <p:sldId id="347" r:id="rId69"/>
    <p:sldId id="288" r:id="rId70"/>
    <p:sldId id="331" r:id="rId71"/>
    <p:sldId id="342" r:id="rId72"/>
    <p:sldId id="333" r:id="rId73"/>
    <p:sldId id="293" r:id="rId74"/>
    <p:sldId id="334" r:id="rId75"/>
    <p:sldId id="337" r:id="rId76"/>
    <p:sldId id="338" r:id="rId77"/>
    <p:sldId id="339" r:id="rId78"/>
    <p:sldId id="379" r:id="rId79"/>
    <p:sldId id="335" r:id="rId80"/>
    <p:sldId id="340" r:id="rId81"/>
    <p:sldId id="341" r:id="rId82"/>
    <p:sldId id="344" r:id="rId83"/>
    <p:sldId id="332" r:id="rId84"/>
    <p:sldId id="304" r:id="rId85"/>
    <p:sldId id="375" r:id="rId86"/>
    <p:sldId id="348" r:id="rId87"/>
    <p:sldId id="378" r:id="rId88"/>
    <p:sldId id="349" r:id="rId89"/>
    <p:sldId id="356" r:id="rId90"/>
    <p:sldId id="351" r:id="rId91"/>
    <p:sldId id="353" r:id="rId92"/>
    <p:sldId id="322" r:id="rId93"/>
    <p:sldId id="357" r:id="rId94"/>
    <p:sldId id="358" r:id="rId95"/>
    <p:sldId id="359" r:id="rId96"/>
    <p:sldId id="308" r:id="rId97"/>
    <p:sldId id="366" r:id="rId98"/>
    <p:sldId id="350" r:id="rId99"/>
    <p:sldId id="362" r:id="rId100"/>
    <p:sldId id="330" r:id="rId101"/>
    <p:sldId id="345" r:id="rId102"/>
    <p:sldId id="363" r:id="rId103"/>
    <p:sldId id="365" r:id="rId104"/>
    <p:sldId id="373" r:id="rId105"/>
    <p:sldId id="376" r:id="rId106"/>
    <p:sldId id="328" r:id="rId107"/>
    <p:sldId id="377" r:id="rId108"/>
    <p:sldId id="361" r:id="rId109"/>
    <p:sldId id="369" r:id="rId110"/>
    <p:sldId id="370" r:id="rId111"/>
    <p:sldId id="372" r:id="rId112"/>
    <p:sldId id="352" r:id="rId113"/>
    <p:sldId id="371" r:id="rId114"/>
    <p:sldId id="383" r:id="rId115"/>
    <p:sldId id="263" r:id="rId116"/>
    <p:sldId id="380" r:id="rId117"/>
    <p:sldId id="381" r:id="rId118"/>
    <p:sldId id="382" r:id="rId119"/>
    <p:sldId id="267" r:id="rId120"/>
    <p:sldId id="374" r:id="rId121"/>
    <p:sldId id="360" r:id="rId122"/>
    <p:sldId id="311" r:id="rId1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1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presProps" Target="pres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80AF2-7E57-4375-9FA0-4283A30BD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9C9352-4CF2-4C06-BDD9-8955BE7EE1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D699B-A114-4248-AA30-C3CDAC754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BCA4EF-9EAC-4829-850F-1DE10B609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5A969-A701-4A01-95FA-27744F70B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365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5C244-C02E-4232-82FF-D41439755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D94BB-28B0-43D3-BD89-49A46DC3ED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A9E2B-46AE-431F-A7A3-68531C7E5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56923A-8BCF-444D-9C9C-2711BA498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3B46E-784A-474F-ABFC-F50B7CA25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553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3ECE8-C911-495C-B07C-066BEB7FB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0C753D-9E05-48AF-99CB-FFD24D150A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38F35-1CA1-466A-BAE6-387E40DC4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7F1B02-76F2-4304-B762-38888575A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EA268-1E7E-42B1-8582-CC861C47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861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2AAB1-990A-43F5-A562-201952E9F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896B9-2DAB-4689-814D-D0E99C7F78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D60D88-6111-4DD2-9A2A-A76E033F2C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2C1F5F-6D96-42C4-A3A4-AB5D9EEF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251B7E-CFDC-4ECE-9731-858E3AF49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7CC15C-648A-4C78-A2B7-8AF12C03B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694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C6F86-CB7A-43E2-988A-28430D50B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5BD18D-0DE9-4AB1-934F-C532FC7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C8B16C-0743-4552-B327-11302D8673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F120B6-78C0-478D-8331-A47A2E2D39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8290F4-EB5D-4E0E-AC29-72CC700BC5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76DF90-3BCB-4CCA-AE28-68ABE3F5B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9FD6E1-9F4C-416B-A21C-8EE571055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5B8285-C5CE-4A01-A445-3F7E122BB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511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53401-2F47-434E-9AC0-3EF0E8A2C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C026A6-8128-4A9D-B424-CA4A5A2FE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9B3A54-02E6-4E2E-89CD-EF0AC0E89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ACDDAD-E3DE-425E-951D-03FD8C7FA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590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AB93A8-2903-43DA-A8E4-9175934FD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860780-1AD5-48FB-9BB3-9A5C98A41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B3A79E-28D7-4CEA-A45F-31F9852F2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546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ED9DC-1A86-4E82-8F57-BCDCB66A6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E20BC-530E-4494-B5AA-2FDC15410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F8634A-2A8D-4665-A264-0A3BF953FA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64BC4-E811-40CB-9352-C99CFDFC0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6C0531-D50A-470B-A45F-04E3D56A9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1FA855-C08B-49EB-8E88-8369A32C7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023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E95D2-A070-4BCF-A3AE-B79A01777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949187-D7CE-4BC4-978E-066559642D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589BFA-EC2B-4D2D-B0E1-EACF5279F6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090CB9-E8FB-413E-96AE-0EE37B982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FCD350-F519-4DB4-87EE-079E702D0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AA6CE7-075F-4494-B782-F47B0118C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650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39833-BAC4-4C5F-B87C-2BCFCEA67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E2427-29DA-4572-93A9-354B782829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9882E-D508-4BD4-A2D9-42FE0EB99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8B147F-43DB-4F9C-B7D3-01597EA37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9F5DCA-C53C-4590-B621-22AFC2F4B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54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917D34-14FA-4814-8542-1C2881D138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FB15A9-A5BC-4414-84C5-FD212B60B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A65C9-C487-460C-915A-071DEC3D3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C27B8-BBC1-4B2C-99DC-E9B31A68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1E1659-23B1-4CD6-89BD-CACC6508A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69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A7177B-E639-4580-A8EF-A64698DEA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AC0869-7E89-4FF9-85EB-4E1A45F63B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A8539-E5AA-4B60-93E8-7831FCF1ED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F1EB2-B18F-4429-ADD3-CD011F8CF8E6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31A64-D388-40B0-AB80-244274EB5E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68CA7-4701-47DC-B609-F694EFBA2A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2C7E7-D01E-4162-8EC0-D4B0B7A77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384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grass, outdoor, sky, water&#10;&#10;Description automatically generated">
            <a:extLst>
              <a:ext uri="{FF2B5EF4-FFF2-40B4-BE49-F238E27FC236}">
                <a16:creationId xmlns:a16="http://schemas.microsoft.com/office/drawing/2014/main" id="{065D34D8-7DA4-4F99-90A6-FD5AF73838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" r="445" b="-1"/>
          <a:stretch/>
        </p:blipFill>
        <p:spPr>
          <a:xfrm>
            <a:off x="3132161" y="2042"/>
            <a:ext cx="9059839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84B66E-54D2-42F0-9417-DD2012E7A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0058" y="2539999"/>
            <a:ext cx="5635595" cy="1205865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chemeClr val="bg1"/>
                </a:solidFill>
                <a:latin typeface="Bell MT" panose="02020503060305020303" pitchFamily="18" charset="0"/>
              </a:rPr>
              <a:t>Anne </a:t>
            </a:r>
            <a:r>
              <a:rPr lang="en-US" sz="4800" dirty="0" err="1">
                <a:solidFill>
                  <a:schemeClr val="bg1"/>
                </a:solidFill>
                <a:latin typeface="Bell MT" panose="02020503060305020303" pitchFamily="18" charset="0"/>
              </a:rPr>
              <a:t>Vonckx</a:t>
            </a:r>
            <a:r>
              <a:rPr lang="en-US" sz="4800" dirty="0">
                <a:solidFill>
                  <a:schemeClr val="bg1"/>
                </a:solidFill>
                <a:latin typeface="Bell MT" panose="02020503060305020303" pitchFamily="18" charset="0"/>
              </a:rPr>
              <a:t> Weaver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EE171E-E80C-4B3E-AB68-25728249B0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0926" y="4494276"/>
            <a:ext cx="4972512" cy="677164"/>
          </a:xfrm>
        </p:spPr>
        <p:txBody>
          <a:bodyPr>
            <a:normAutofit/>
          </a:bodyPr>
          <a:lstStyle/>
          <a:p>
            <a:pPr algn="l"/>
            <a:r>
              <a:rPr lang="en-US" sz="3200" dirty="0">
                <a:solidFill>
                  <a:schemeClr val="bg1"/>
                </a:solidFill>
              </a:rPr>
              <a:t>1936  -  2021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7D175C33-A910-40C5-AD56-58F72794AF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59" b="-1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603441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74F6FBC8-D78E-4031-854B-32C616F05F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72" r="1" b="34502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54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standing in front of a mountain&#10;&#10;Description automatically generated">
            <a:extLst>
              <a:ext uri="{FF2B5EF4-FFF2-40B4-BE49-F238E27FC236}">
                <a16:creationId xmlns:a16="http://schemas.microsoft.com/office/drawing/2014/main" id="{59109F45-E5CD-4852-8BAC-F00C2C9B07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64" b="1175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ACD225-A648-4AA1-ADD4-2A3AB070BE85}"/>
              </a:ext>
            </a:extLst>
          </p:cNvPr>
          <p:cNvSpPr txBox="1"/>
          <p:nvPr/>
        </p:nvSpPr>
        <p:spPr>
          <a:xfrm>
            <a:off x="8719199" y="5961710"/>
            <a:ext cx="3162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Marc, Sean and Quinn</a:t>
            </a:r>
          </a:p>
          <a:p>
            <a:pPr algn="r"/>
            <a:r>
              <a:rPr lang="en-US" sz="2000" dirty="0">
                <a:solidFill>
                  <a:schemeClr val="bg1"/>
                </a:solidFill>
              </a:rPr>
              <a:t>Alaska, 2016</a:t>
            </a:r>
          </a:p>
        </p:txBody>
      </p:sp>
    </p:spTree>
    <p:extLst>
      <p:ext uri="{BB962C8B-B14F-4D97-AF65-F5344CB8AC3E}">
        <p14:creationId xmlns:p14="http://schemas.microsoft.com/office/powerpoint/2010/main" val="2228209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outdoor, person, beach&#10;&#10;Description automatically generated">
            <a:extLst>
              <a:ext uri="{FF2B5EF4-FFF2-40B4-BE49-F238E27FC236}">
                <a16:creationId xmlns:a16="http://schemas.microsoft.com/office/drawing/2014/main" id="{2D1AD170-4408-4780-B8F9-682E4D68D1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8498" y="0"/>
            <a:ext cx="5735003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263312-01A8-4076-8721-158CC308C7F9}"/>
              </a:ext>
            </a:extLst>
          </p:cNvPr>
          <p:cNvSpPr txBox="1"/>
          <p:nvPr/>
        </p:nvSpPr>
        <p:spPr>
          <a:xfrm>
            <a:off x="9122019" y="6320182"/>
            <a:ext cx="29346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clamming at the Spit</a:t>
            </a:r>
          </a:p>
        </p:txBody>
      </p:sp>
    </p:spTree>
    <p:extLst>
      <p:ext uri="{BB962C8B-B14F-4D97-AF65-F5344CB8AC3E}">
        <p14:creationId xmlns:p14="http://schemas.microsoft.com/office/powerpoint/2010/main" val="297351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wo people smiling for the camera&#10;&#10;Description automatically generated">
            <a:extLst>
              <a:ext uri="{FF2B5EF4-FFF2-40B4-BE49-F238E27FC236}">
                <a16:creationId xmlns:a16="http://schemas.microsoft.com/office/drawing/2014/main" id="{6083320D-72FC-4470-9E7E-2F9A7A664A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99" b="7518"/>
          <a:stretch/>
        </p:blipFill>
        <p:spPr>
          <a:xfrm>
            <a:off x="3112852" y="0"/>
            <a:ext cx="5340483" cy="68662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739823-A1C4-4D98-B9A9-E47456F09EE1}"/>
              </a:ext>
            </a:extLst>
          </p:cNvPr>
          <p:cNvSpPr txBox="1"/>
          <p:nvPr/>
        </p:nvSpPr>
        <p:spPr>
          <a:xfrm>
            <a:off x="10529727" y="6337982"/>
            <a:ext cx="1372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2001</a:t>
            </a:r>
          </a:p>
        </p:txBody>
      </p:sp>
    </p:spTree>
    <p:extLst>
      <p:ext uri="{BB962C8B-B14F-4D97-AF65-F5344CB8AC3E}">
        <p14:creationId xmlns:p14="http://schemas.microsoft.com/office/powerpoint/2010/main" val="375947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outdoor, ground, tree&#10;&#10;Description automatically generated">
            <a:extLst>
              <a:ext uri="{FF2B5EF4-FFF2-40B4-BE49-F238E27FC236}">
                <a16:creationId xmlns:a16="http://schemas.microsoft.com/office/drawing/2014/main" id="{FBE67B10-45ED-48D7-B459-D2D61DD7869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7FE7F2-F060-4E7F-B685-0A27794C6727}"/>
              </a:ext>
            </a:extLst>
          </p:cNvPr>
          <p:cNvSpPr txBox="1"/>
          <p:nvPr/>
        </p:nvSpPr>
        <p:spPr>
          <a:xfrm>
            <a:off x="9539462" y="6230729"/>
            <a:ext cx="2245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Mexico 2016</a:t>
            </a:r>
          </a:p>
        </p:txBody>
      </p:sp>
    </p:spTree>
    <p:extLst>
      <p:ext uri="{BB962C8B-B14F-4D97-AF65-F5344CB8AC3E}">
        <p14:creationId xmlns:p14="http://schemas.microsoft.com/office/powerpoint/2010/main" val="326860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sitting at a beach&#10;&#10;Description automatically generated">
            <a:extLst>
              <a:ext uri="{FF2B5EF4-FFF2-40B4-BE49-F238E27FC236}">
                <a16:creationId xmlns:a16="http://schemas.microsoft.com/office/drawing/2014/main" id="{2A1B3DDD-8218-48F6-BDD2-735D37B30F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07" b="1000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E9F470-7C70-43C3-A232-2F0C9FDCCAA0}"/>
              </a:ext>
            </a:extLst>
          </p:cNvPr>
          <p:cNvSpPr txBox="1"/>
          <p:nvPr/>
        </p:nvSpPr>
        <p:spPr>
          <a:xfrm>
            <a:off x="10420679" y="6376610"/>
            <a:ext cx="1697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Julia</a:t>
            </a:r>
          </a:p>
        </p:txBody>
      </p:sp>
    </p:spTree>
    <p:extLst>
      <p:ext uri="{BB962C8B-B14F-4D97-AF65-F5344CB8AC3E}">
        <p14:creationId xmlns:p14="http://schemas.microsoft.com/office/powerpoint/2010/main" val="48769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next to a tree&#10;&#10;Description automatically generated">
            <a:extLst>
              <a:ext uri="{FF2B5EF4-FFF2-40B4-BE49-F238E27FC236}">
                <a16:creationId xmlns:a16="http://schemas.microsoft.com/office/drawing/2014/main" id="{89518912-5F13-45C3-A3AF-1C3CE2CC5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5E2363-45E9-43DA-955E-04699E4D886A}"/>
              </a:ext>
            </a:extLst>
          </p:cNvPr>
          <p:cNvSpPr txBox="1"/>
          <p:nvPr/>
        </p:nvSpPr>
        <p:spPr>
          <a:xfrm>
            <a:off x="5901887" y="6359041"/>
            <a:ext cx="47661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Megan’s 40</a:t>
            </a:r>
            <a:r>
              <a:rPr lang="en-US" sz="2000" baseline="30000" dirty="0">
                <a:solidFill>
                  <a:schemeClr val="bg1"/>
                </a:solidFill>
              </a:rPr>
              <a:t>th</a:t>
            </a:r>
            <a:r>
              <a:rPr lang="en-US" sz="2000" dirty="0">
                <a:solidFill>
                  <a:schemeClr val="bg1"/>
                </a:solidFill>
              </a:rPr>
              <a:t> Birthday at Falling Water, 2010</a:t>
            </a:r>
          </a:p>
        </p:txBody>
      </p:sp>
    </p:spTree>
    <p:extLst>
      <p:ext uri="{BB962C8B-B14F-4D97-AF65-F5344CB8AC3E}">
        <p14:creationId xmlns:p14="http://schemas.microsoft.com/office/powerpoint/2010/main" val="306865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mountain&#10;&#10;Description automatically generated">
            <a:extLst>
              <a:ext uri="{FF2B5EF4-FFF2-40B4-BE49-F238E27FC236}">
                <a16:creationId xmlns:a16="http://schemas.microsoft.com/office/drawing/2014/main" id="{C44AA288-C18A-4095-B934-E24AF37D39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931" y="0"/>
            <a:ext cx="914213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BD5195-AD4E-45E7-BCE7-7587896C4933}"/>
              </a:ext>
            </a:extLst>
          </p:cNvPr>
          <p:cNvSpPr txBox="1"/>
          <p:nvPr/>
        </p:nvSpPr>
        <p:spPr>
          <a:xfrm>
            <a:off x="8902839" y="6357647"/>
            <a:ext cx="32891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Deborah, Ireland</a:t>
            </a:r>
          </a:p>
        </p:txBody>
      </p:sp>
    </p:spTree>
    <p:extLst>
      <p:ext uri="{BB962C8B-B14F-4D97-AF65-F5344CB8AC3E}">
        <p14:creationId xmlns:p14="http://schemas.microsoft.com/office/powerpoint/2010/main" val="383915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person, outdoor, grass&#10;&#10;Description automatically generated">
            <a:extLst>
              <a:ext uri="{FF2B5EF4-FFF2-40B4-BE49-F238E27FC236}">
                <a16:creationId xmlns:a16="http://schemas.microsoft.com/office/drawing/2014/main" id="{C0B27781-76D4-4F9A-9267-E4FD6DE94E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574799" y="15238"/>
            <a:ext cx="9123682" cy="68427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CA6824-A866-499A-8A2D-ECF5DCD27055}"/>
              </a:ext>
            </a:extLst>
          </p:cNvPr>
          <p:cNvSpPr txBox="1"/>
          <p:nvPr/>
        </p:nvSpPr>
        <p:spPr>
          <a:xfrm>
            <a:off x="10073671" y="6320733"/>
            <a:ext cx="198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Brenda</a:t>
            </a:r>
          </a:p>
        </p:txBody>
      </p:sp>
    </p:spTree>
    <p:extLst>
      <p:ext uri="{BB962C8B-B14F-4D97-AF65-F5344CB8AC3E}">
        <p14:creationId xmlns:p14="http://schemas.microsoft.com/office/powerpoint/2010/main" val="247097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vintage photo of a person&#10;&#10;Description automatically generated">
            <a:extLst>
              <a:ext uri="{FF2B5EF4-FFF2-40B4-BE49-F238E27FC236}">
                <a16:creationId xmlns:a16="http://schemas.microsoft.com/office/drawing/2014/main" id="{88A00E5C-71DF-435B-8129-B6F46C3F34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"/>
          <a:stretch/>
        </p:blipFill>
        <p:spPr>
          <a:xfrm rot="5400000">
            <a:off x="2598704" y="876908"/>
            <a:ext cx="6858000" cy="51041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87F697-ABB2-4069-9884-C9B90BF62DE4}"/>
              </a:ext>
            </a:extLst>
          </p:cNvPr>
          <p:cNvSpPr txBox="1"/>
          <p:nvPr/>
        </p:nvSpPr>
        <p:spPr>
          <a:xfrm>
            <a:off x="10529727" y="6337982"/>
            <a:ext cx="1372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1937</a:t>
            </a:r>
          </a:p>
        </p:txBody>
      </p:sp>
    </p:spTree>
    <p:extLst>
      <p:ext uri="{BB962C8B-B14F-4D97-AF65-F5344CB8AC3E}">
        <p14:creationId xmlns:p14="http://schemas.microsoft.com/office/powerpoint/2010/main" val="82809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on top of a grass covered field&#10;&#10;Description automatically generated">
            <a:extLst>
              <a:ext uri="{FF2B5EF4-FFF2-40B4-BE49-F238E27FC236}">
                <a16:creationId xmlns:a16="http://schemas.microsoft.com/office/drawing/2014/main" id="{5D2DD540-AA10-498C-96FB-F7FC57C8A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EEB9CA-2409-40D0-B990-6C28F6641F5B}"/>
              </a:ext>
            </a:extLst>
          </p:cNvPr>
          <p:cNvSpPr txBox="1"/>
          <p:nvPr/>
        </p:nvSpPr>
        <p:spPr>
          <a:xfrm>
            <a:off x="10244592" y="6357646"/>
            <a:ext cx="18117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Bali 2012</a:t>
            </a:r>
          </a:p>
        </p:txBody>
      </p:sp>
    </p:spTree>
    <p:extLst>
      <p:ext uri="{BB962C8B-B14F-4D97-AF65-F5344CB8AC3E}">
        <p14:creationId xmlns:p14="http://schemas.microsoft.com/office/powerpoint/2010/main" val="49709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 swimming in a body of water&#10;&#10;Description automatically generated">
            <a:extLst>
              <a:ext uri="{FF2B5EF4-FFF2-40B4-BE49-F238E27FC236}">
                <a16:creationId xmlns:a16="http://schemas.microsoft.com/office/drawing/2014/main" id="{E3A56977-067D-422E-8B82-EC2426B0DE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54"/>
          <a:stretch/>
        </p:blipFill>
        <p:spPr>
          <a:xfrm>
            <a:off x="3115688" y="-8931"/>
            <a:ext cx="6164499" cy="68669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108823-2AC1-411C-BA20-54EABBE6E8F1}"/>
              </a:ext>
            </a:extLst>
          </p:cNvPr>
          <p:cNvSpPr txBox="1"/>
          <p:nvPr/>
        </p:nvSpPr>
        <p:spPr>
          <a:xfrm>
            <a:off x="9628915" y="6320182"/>
            <a:ext cx="2318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Tate, 2009</a:t>
            </a:r>
          </a:p>
        </p:txBody>
      </p:sp>
    </p:spTree>
    <p:extLst>
      <p:ext uri="{BB962C8B-B14F-4D97-AF65-F5344CB8AC3E}">
        <p14:creationId xmlns:p14="http://schemas.microsoft.com/office/powerpoint/2010/main" val="529292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B9B0D7D3-14F4-4B54-84F1-9402C032C7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23A7D4-8E80-491A-85BC-C5051BD3B608}"/>
              </a:ext>
            </a:extLst>
          </p:cNvPr>
          <p:cNvSpPr txBox="1"/>
          <p:nvPr/>
        </p:nvSpPr>
        <p:spPr>
          <a:xfrm>
            <a:off x="6848821" y="6457890"/>
            <a:ext cx="53416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Skip, Merry, Danica and Adam, Maine 2014</a:t>
            </a:r>
          </a:p>
        </p:txBody>
      </p:sp>
    </p:spTree>
    <p:extLst>
      <p:ext uri="{BB962C8B-B14F-4D97-AF65-F5344CB8AC3E}">
        <p14:creationId xmlns:p14="http://schemas.microsoft.com/office/powerpoint/2010/main" val="363487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in a room&#10;&#10;Description automatically generated">
            <a:extLst>
              <a:ext uri="{FF2B5EF4-FFF2-40B4-BE49-F238E27FC236}">
                <a16:creationId xmlns:a16="http://schemas.microsoft.com/office/drawing/2014/main" id="{96F86424-77E6-4498-894E-BBE98F48C0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9920" y="1436751"/>
            <a:ext cx="5709920" cy="381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1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at a table with wine glasses&#10;&#10;Description automatically generated">
            <a:extLst>
              <a:ext uri="{FF2B5EF4-FFF2-40B4-BE49-F238E27FC236}">
                <a16:creationId xmlns:a16="http://schemas.microsoft.com/office/drawing/2014/main" id="{86AF06D1-84B9-490D-81EC-55343B4AF8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C78BF9-6177-4436-A993-0AC239257119}"/>
              </a:ext>
            </a:extLst>
          </p:cNvPr>
          <p:cNvSpPr txBox="1"/>
          <p:nvPr/>
        </p:nvSpPr>
        <p:spPr>
          <a:xfrm>
            <a:off x="10667672" y="6359093"/>
            <a:ext cx="15243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France, 2017</a:t>
            </a:r>
          </a:p>
        </p:txBody>
      </p:sp>
    </p:spTree>
    <p:extLst>
      <p:ext uri="{BB962C8B-B14F-4D97-AF65-F5344CB8AC3E}">
        <p14:creationId xmlns:p14="http://schemas.microsoft.com/office/powerpoint/2010/main" val="3006973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next to a tree&#10;&#10;Description automatically generated">
            <a:extLst>
              <a:ext uri="{FF2B5EF4-FFF2-40B4-BE49-F238E27FC236}">
                <a16:creationId xmlns:a16="http://schemas.microsoft.com/office/drawing/2014/main" id="{A4E1DA32-2B03-47F6-9F25-0CFBCCBC0B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7" t="21844" r="13901" b="21986"/>
          <a:stretch/>
        </p:blipFill>
        <p:spPr>
          <a:xfrm>
            <a:off x="865761" y="-14591"/>
            <a:ext cx="10713396" cy="68871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29D73E-455A-4F30-9F52-6CA9B3DCFC1B}"/>
              </a:ext>
            </a:extLst>
          </p:cNvPr>
          <p:cNvSpPr txBox="1"/>
          <p:nvPr/>
        </p:nvSpPr>
        <p:spPr>
          <a:xfrm>
            <a:off x="10580682" y="6300726"/>
            <a:ext cx="14911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Maine, 2014</a:t>
            </a:r>
          </a:p>
        </p:txBody>
      </p:sp>
    </p:spTree>
    <p:extLst>
      <p:ext uri="{BB962C8B-B14F-4D97-AF65-F5344CB8AC3E}">
        <p14:creationId xmlns:p14="http://schemas.microsoft.com/office/powerpoint/2010/main" val="335165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D441CFDC-FFD8-4410-8CEC-5F3619CE63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9801" y="0"/>
            <a:ext cx="917239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1615D6-DC3C-48CC-9F5C-EE421D56CEDA}"/>
              </a:ext>
            </a:extLst>
          </p:cNvPr>
          <p:cNvSpPr txBox="1"/>
          <p:nvPr/>
        </p:nvSpPr>
        <p:spPr>
          <a:xfrm>
            <a:off x="8628434" y="6337982"/>
            <a:ext cx="32737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>
                <a:solidFill>
                  <a:schemeClr val="bg1"/>
                </a:solidFill>
              </a:rPr>
              <a:t>Anne’s wedding, 1966</a:t>
            </a:r>
          </a:p>
        </p:txBody>
      </p:sp>
    </p:spTree>
    <p:extLst>
      <p:ext uri="{BB962C8B-B14F-4D97-AF65-F5344CB8AC3E}">
        <p14:creationId xmlns:p14="http://schemas.microsoft.com/office/powerpoint/2010/main" val="1829843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uple of people standing on a beach posing for the camera&#10;&#10;Description automatically generated">
            <a:extLst>
              <a:ext uri="{FF2B5EF4-FFF2-40B4-BE49-F238E27FC236}">
                <a16:creationId xmlns:a16="http://schemas.microsoft.com/office/drawing/2014/main" id="{EA3F46F3-F899-4ACA-BBAA-A33A47E3BE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5200DF-D306-4107-8D95-02BEEDB88703}"/>
              </a:ext>
            </a:extLst>
          </p:cNvPr>
          <p:cNvSpPr txBox="1"/>
          <p:nvPr/>
        </p:nvSpPr>
        <p:spPr>
          <a:xfrm>
            <a:off x="10643141" y="6359092"/>
            <a:ext cx="15456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Florida, 2013</a:t>
            </a:r>
          </a:p>
        </p:txBody>
      </p:sp>
    </p:spTree>
    <p:extLst>
      <p:ext uri="{BB962C8B-B14F-4D97-AF65-F5344CB8AC3E}">
        <p14:creationId xmlns:p14="http://schemas.microsoft.com/office/powerpoint/2010/main" val="149513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grass, outdoor, water, small&#10;&#10;Description automatically generated">
            <a:extLst>
              <a:ext uri="{FF2B5EF4-FFF2-40B4-BE49-F238E27FC236}">
                <a16:creationId xmlns:a16="http://schemas.microsoft.com/office/drawing/2014/main" id="{FB4D0BB1-2D3C-4FD8-B5AF-58419182F9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A6D6BC-613E-495E-8139-26391F9A1DA5}"/>
              </a:ext>
            </a:extLst>
          </p:cNvPr>
          <p:cNvSpPr txBox="1"/>
          <p:nvPr/>
        </p:nvSpPr>
        <p:spPr>
          <a:xfrm>
            <a:off x="8655894" y="6325810"/>
            <a:ext cx="3453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Anne, Andrew and Quinn, 2010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19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40353E9A-0A3E-4D60-922B-CD9A7F8EE4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52" b="10862"/>
          <a:stretch/>
        </p:blipFill>
        <p:spPr>
          <a:xfrm rot="10800000"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8B2C1B-085C-45AE-82A3-F7C5D3BF8924}"/>
              </a:ext>
            </a:extLst>
          </p:cNvPr>
          <p:cNvSpPr txBox="1"/>
          <p:nvPr/>
        </p:nvSpPr>
        <p:spPr>
          <a:xfrm>
            <a:off x="10088039" y="6369252"/>
            <a:ext cx="16995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Hingham 1988</a:t>
            </a:r>
          </a:p>
        </p:txBody>
      </p:sp>
    </p:spTree>
    <p:extLst>
      <p:ext uri="{BB962C8B-B14F-4D97-AF65-F5344CB8AC3E}">
        <p14:creationId xmlns:p14="http://schemas.microsoft.com/office/powerpoint/2010/main" val="414004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at a picnic table&#10;&#10;Description automatically generated">
            <a:extLst>
              <a:ext uri="{FF2B5EF4-FFF2-40B4-BE49-F238E27FC236}">
                <a16:creationId xmlns:a16="http://schemas.microsoft.com/office/drawing/2014/main" id="{61CA5601-ED0C-4F89-996B-F391E00E49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18" r="12778" b="3260"/>
          <a:stretch/>
        </p:blipFill>
        <p:spPr>
          <a:xfrm>
            <a:off x="1523999" y="-1773"/>
            <a:ext cx="9252443" cy="68597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610649-BCB9-4C15-9292-D91373186921}"/>
              </a:ext>
            </a:extLst>
          </p:cNvPr>
          <p:cNvSpPr txBox="1"/>
          <p:nvPr/>
        </p:nvSpPr>
        <p:spPr>
          <a:xfrm>
            <a:off x="8905781" y="6325810"/>
            <a:ext cx="3140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Skip’s wedding, Seattle 2008</a:t>
            </a:r>
          </a:p>
        </p:txBody>
      </p:sp>
    </p:spTree>
    <p:extLst>
      <p:ext uri="{BB962C8B-B14F-4D97-AF65-F5344CB8AC3E}">
        <p14:creationId xmlns:p14="http://schemas.microsoft.com/office/powerpoint/2010/main" val="252622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sitting on a boat in a body of water&#10;&#10;Description automatically generated">
            <a:extLst>
              <a:ext uri="{FF2B5EF4-FFF2-40B4-BE49-F238E27FC236}">
                <a16:creationId xmlns:a16="http://schemas.microsoft.com/office/drawing/2014/main" id="{67360093-DF32-48DF-9968-029706F9BC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F86AD2-1E38-4E43-B9E0-158D51B813EF}"/>
              </a:ext>
            </a:extLst>
          </p:cNvPr>
          <p:cNvSpPr txBox="1"/>
          <p:nvPr/>
        </p:nvSpPr>
        <p:spPr>
          <a:xfrm>
            <a:off x="8147894" y="6244530"/>
            <a:ext cx="40425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Danica and Adam, Maine 2014</a:t>
            </a:r>
          </a:p>
        </p:txBody>
      </p:sp>
    </p:spTree>
    <p:extLst>
      <p:ext uri="{BB962C8B-B14F-4D97-AF65-F5344CB8AC3E}">
        <p14:creationId xmlns:p14="http://schemas.microsoft.com/office/powerpoint/2010/main" val="312032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767519-DBE2-4F21-BCF1-41682D86BE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366" b="1564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9240C9-D209-4C0F-92C4-DD00FE3D1840}"/>
              </a:ext>
            </a:extLst>
          </p:cNvPr>
          <p:cNvSpPr txBox="1"/>
          <p:nvPr/>
        </p:nvSpPr>
        <p:spPr>
          <a:xfrm>
            <a:off x="8472599" y="6359092"/>
            <a:ext cx="37178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80</a:t>
            </a:r>
            <a:r>
              <a:rPr lang="en-US" sz="2000" baseline="30000" dirty="0">
                <a:solidFill>
                  <a:schemeClr val="bg1"/>
                </a:solidFill>
              </a:rPr>
              <a:t>th</a:t>
            </a:r>
            <a:r>
              <a:rPr lang="en-US" sz="2000" dirty="0">
                <a:solidFill>
                  <a:schemeClr val="bg1"/>
                </a:solidFill>
              </a:rPr>
              <a:t> Birthday, Mexico 2016</a:t>
            </a:r>
          </a:p>
        </p:txBody>
      </p:sp>
    </p:spTree>
    <p:extLst>
      <p:ext uri="{BB962C8B-B14F-4D97-AF65-F5344CB8AC3E}">
        <p14:creationId xmlns:p14="http://schemas.microsoft.com/office/powerpoint/2010/main" val="374998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on a boat in the water&#10;&#10;Description automatically generated">
            <a:extLst>
              <a:ext uri="{FF2B5EF4-FFF2-40B4-BE49-F238E27FC236}">
                <a16:creationId xmlns:a16="http://schemas.microsoft.com/office/drawing/2014/main" id="{38D673AF-BD56-428E-BB1A-7B7347BFB9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25" b="1208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6115FB-B149-49A5-A65C-04201CB7920C}"/>
              </a:ext>
            </a:extLst>
          </p:cNvPr>
          <p:cNvSpPr txBox="1"/>
          <p:nvPr/>
        </p:nvSpPr>
        <p:spPr>
          <a:xfrm>
            <a:off x="8438421" y="6264850"/>
            <a:ext cx="36684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Sean and Tate, Maine 2014</a:t>
            </a:r>
          </a:p>
        </p:txBody>
      </p:sp>
    </p:spTree>
    <p:extLst>
      <p:ext uri="{BB962C8B-B14F-4D97-AF65-F5344CB8AC3E}">
        <p14:creationId xmlns:p14="http://schemas.microsoft.com/office/powerpoint/2010/main" val="1128333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person, child, young&#10;&#10;Description automatically generated">
            <a:extLst>
              <a:ext uri="{FF2B5EF4-FFF2-40B4-BE49-F238E27FC236}">
                <a16:creationId xmlns:a16="http://schemas.microsoft.com/office/drawing/2014/main" id="{E8024D7C-D9F2-4EA0-9723-5ED5984F55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77"/>
          <a:stretch/>
        </p:blipFill>
        <p:spPr>
          <a:xfrm rot="5400000">
            <a:off x="2664459" y="159386"/>
            <a:ext cx="6863079" cy="65443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09036E-D428-4A84-BF5C-1DFDBD97C20F}"/>
              </a:ext>
            </a:extLst>
          </p:cNvPr>
          <p:cNvSpPr txBox="1"/>
          <p:nvPr/>
        </p:nvSpPr>
        <p:spPr>
          <a:xfrm>
            <a:off x="9478472" y="6348932"/>
            <a:ext cx="25022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chemeClr val="bg1"/>
                </a:solidFill>
              </a:rPr>
              <a:t>Vonckx</a:t>
            </a:r>
            <a:r>
              <a:rPr lang="en-US" sz="2000" dirty="0">
                <a:solidFill>
                  <a:schemeClr val="bg1"/>
                </a:solidFill>
              </a:rPr>
              <a:t>/Briggs Siblings</a:t>
            </a:r>
          </a:p>
        </p:txBody>
      </p:sp>
    </p:spTree>
    <p:extLst>
      <p:ext uri="{BB962C8B-B14F-4D97-AF65-F5344CB8AC3E}">
        <p14:creationId xmlns:p14="http://schemas.microsoft.com/office/powerpoint/2010/main" val="316475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9ECD89-0B14-4713-8D9E-0C1EB32A88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95879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7D66CC-8496-4112-A011-320BDFF99EA0}"/>
              </a:ext>
            </a:extLst>
          </p:cNvPr>
          <p:cNvSpPr txBox="1"/>
          <p:nvPr/>
        </p:nvSpPr>
        <p:spPr>
          <a:xfrm>
            <a:off x="8637269" y="6338772"/>
            <a:ext cx="36055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solidFill>
                  <a:schemeClr val="bg1"/>
                </a:solidFill>
              </a:rPr>
              <a:t>Vonckx</a:t>
            </a:r>
            <a:r>
              <a:rPr lang="en-US" sz="2000" dirty="0">
                <a:solidFill>
                  <a:schemeClr val="bg1"/>
                </a:solidFill>
              </a:rPr>
              <a:t>/Briggs siblings &amp; spouses</a:t>
            </a:r>
          </a:p>
        </p:txBody>
      </p:sp>
    </p:spTree>
    <p:extLst>
      <p:ext uri="{BB962C8B-B14F-4D97-AF65-F5344CB8AC3E}">
        <p14:creationId xmlns:p14="http://schemas.microsoft.com/office/powerpoint/2010/main" val="162199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on a boat&#10;&#10;Description automatically generated">
            <a:extLst>
              <a:ext uri="{FF2B5EF4-FFF2-40B4-BE49-F238E27FC236}">
                <a16:creationId xmlns:a16="http://schemas.microsoft.com/office/drawing/2014/main" id="{95D54CEB-D461-47C6-996C-13CA361C0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1B907D-75F9-4078-9090-D10F7E65B771}"/>
              </a:ext>
            </a:extLst>
          </p:cNvPr>
          <p:cNvSpPr txBox="1"/>
          <p:nvPr/>
        </p:nvSpPr>
        <p:spPr>
          <a:xfrm>
            <a:off x="9628915" y="6320182"/>
            <a:ext cx="2318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Tate, 2008</a:t>
            </a:r>
          </a:p>
        </p:txBody>
      </p:sp>
    </p:spTree>
    <p:extLst>
      <p:ext uri="{BB962C8B-B14F-4D97-AF65-F5344CB8AC3E}">
        <p14:creationId xmlns:p14="http://schemas.microsoft.com/office/powerpoint/2010/main" val="110758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891A0A06-F7A6-4BEF-87B9-2513CDCDE6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39" b="1927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1F0047-E7C5-46C5-9863-DA6A381F11FD}"/>
              </a:ext>
            </a:extLst>
          </p:cNvPr>
          <p:cNvSpPr txBox="1"/>
          <p:nvPr/>
        </p:nvSpPr>
        <p:spPr>
          <a:xfrm>
            <a:off x="10515174" y="6356290"/>
            <a:ext cx="1426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Maine 2014</a:t>
            </a:r>
          </a:p>
        </p:txBody>
      </p:sp>
    </p:spTree>
    <p:extLst>
      <p:ext uri="{BB962C8B-B14F-4D97-AF65-F5344CB8AC3E}">
        <p14:creationId xmlns:p14="http://schemas.microsoft.com/office/powerpoint/2010/main" val="267599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tree, outdoor, holding&#10;&#10;Description automatically generated">
            <a:extLst>
              <a:ext uri="{FF2B5EF4-FFF2-40B4-BE49-F238E27FC236}">
                <a16:creationId xmlns:a16="http://schemas.microsoft.com/office/drawing/2014/main" id="{ABD8B3A4-0856-42F0-BFC0-F9730C0DF6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3" r="14667"/>
          <a:stretch/>
        </p:blipFill>
        <p:spPr>
          <a:xfrm rot="5400000">
            <a:off x="2414223" y="148544"/>
            <a:ext cx="6856899" cy="65620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2AC201-2694-4B47-BD18-1810A5FF040B}"/>
              </a:ext>
            </a:extLst>
          </p:cNvPr>
          <p:cNvSpPr txBox="1"/>
          <p:nvPr/>
        </p:nvSpPr>
        <p:spPr>
          <a:xfrm>
            <a:off x="9275239" y="6348932"/>
            <a:ext cx="1372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1994</a:t>
            </a:r>
          </a:p>
        </p:txBody>
      </p:sp>
    </p:spTree>
    <p:extLst>
      <p:ext uri="{BB962C8B-B14F-4D97-AF65-F5344CB8AC3E}">
        <p14:creationId xmlns:p14="http://schemas.microsoft.com/office/powerpoint/2010/main" val="393743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80D5AB75-C626-4D59-B152-B2A2C2FDC2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59" r="2962"/>
          <a:stretch/>
        </p:blipFill>
        <p:spPr>
          <a:xfrm rot="5400000">
            <a:off x="2290620" y="432260"/>
            <a:ext cx="6880509" cy="60159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07517D-F18A-4019-B495-A771FFF7CBA9}"/>
              </a:ext>
            </a:extLst>
          </p:cNvPr>
          <p:cNvSpPr txBox="1"/>
          <p:nvPr/>
        </p:nvSpPr>
        <p:spPr>
          <a:xfrm>
            <a:off x="8128000" y="6308292"/>
            <a:ext cx="39238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Meg, Sarah and Anne Pete</a:t>
            </a:r>
          </a:p>
        </p:txBody>
      </p:sp>
    </p:spTree>
    <p:extLst>
      <p:ext uri="{BB962C8B-B14F-4D97-AF65-F5344CB8AC3E}">
        <p14:creationId xmlns:p14="http://schemas.microsoft.com/office/powerpoint/2010/main" val="178314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fence, outdoor, grass, sky&#10;&#10;Description automatically generated">
            <a:extLst>
              <a:ext uri="{FF2B5EF4-FFF2-40B4-BE49-F238E27FC236}">
                <a16:creationId xmlns:a16="http://schemas.microsoft.com/office/drawing/2014/main" id="{D3D61A89-3109-44AF-9CB1-24527B95A5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F0796F-EF52-4AD1-BF29-981EDDB367CE}"/>
              </a:ext>
            </a:extLst>
          </p:cNvPr>
          <p:cNvSpPr txBox="1"/>
          <p:nvPr/>
        </p:nvSpPr>
        <p:spPr>
          <a:xfrm>
            <a:off x="10524952" y="6456608"/>
            <a:ext cx="1372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2017</a:t>
            </a:r>
          </a:p>
        </p:txBody>
      </p:sp>
    </p:spTree>
    <p:extLst>
      <p:ext uri="{BB962C8B-B14F-4D97-AF65-F5344CB8AC3E}">
        <p14:creationId xmlns:p14="http://schemas.microsoft.com/office/powerpoint/2010/main" val="154588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person, indoor, wall&#10;&#10;Description automatically generated">
            <a:extLst>
              <a:ext uri="{FF2B5EF4-FFF2-40B4-BE49-F238E27FC236}">
                <a16:creationId xmlns:a16="http://schemas.microsoft.com/office/drawing/2014/main" id="{F8276947-7272-425C-B804-3CE8A639D5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8"/>
          <a:stretch/>
        </p:blipFill>
        <p:spPr>
          <a:xfrm rot="5400000">
            <a:off x="2710853" y="790613"/>
            <a:ext cx="6880782" cy="525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81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A3493C10-A48A-4B97-94E1-03B5C1897E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71" b="843"/>
          <a:stretch/>
        </p:blipFill>
        <p:spPr>
          <a:xfrm rot="10800000"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B04E23-8B25-4507-AB80-5AE2BC2A135D}"/>
              </a:ext>
            </a:extLst>
          </p:cNvPr>
          <p:cNvSpPr txBox="1"/>
          <p:nvPr/>
        </p:nvSpPr>
        <p:spPr>
          <a:xfrm>
            <a:off x="8492952" y="6379412"/>
            <a:ext cx="3530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Pat, Brenda and Gretchen</a:t>
            </a:r>
          </a:p>
        </p:txBody>
      </p:sp>
    </p:spTree>
    <p:extLst>
      <p:ext uri="{BB962C8B-B14F-4D97-AF65-F5344CB8AC3E}">
        <p14:creationId xmlns:p14="http://schemas.microsoft.com/office/powerpoint/2010/main" val="38536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indoor, wall, person&#10;&#10;Description automatically generated">
            <a:extLst>
              <a:ext uri="{FF2B5EF4-FFF2-40B4-BE49-F238E27FC236}">
                <a16:creationId xmlns:a16="http://schemas.microsoft.com/office/drawing/2014/main" id="{99AAC44D-8FAE-4FE3-BA4B-B87F258DD43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2"/>
          <a:stretch/>
        </p:blipFill>
        <p:spPr>
          <a:xfrm rot="5400000">
            <a:off x="2548223" y="273685"/>
            <a:ext cx="6880924" cy="63106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1E3FFE-6DDF-4C5A-97B1-5D6F6156842F}"/>
              </a:ext>
            </a:extLst>
          </p:cNvPr>
          <p:cNvSpPr txBox="1"/>
          <p:nvPr/>
        </p:nvSpPr>
        <p:spPr>
          <a:xfrm>
            <a:off x="7987388" y="6338772"/>
            <a:ext cx="40601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Jackie, Janie and Kathy D, 2019</a:t>
            </a:r>
          </a:p>
        </p:txBody>
      </p:sp>
    </p:spTree>
    <p:extLst>
      <p:ext uri="{BB962C8B-B14F-4D97-AF65-F5344CB8AC3E}">
        <p14:creationId xmlns:p14="http://schemas.microsoft.com/office/powerpoint/2010/main" val="373285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wo people sitting on a rock&#10;&#10;Description automatically generated">
            <a:extLst>
              <a:ext uri="{FF2B5EF4-FFF2-40B4-BE49-F238E27FC236}">
                <a16:creationId xmlns:a16="http://schemas.microsoft.com/office/drawing/2014/main" id="{88A66A29-FA22-43ED-8B9A-FA2BF5D686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D2F251-9653-40FD-9782-BCBF14353378}"/>
              </a:ext>
            </a:extLst>
          </p:cNvPr>
          <p:cNvSpPr txBox="1"/>
          <p:nvPr/>
        </p:nvSpPr>
        <p:spPr>
          <a:xfrm>
            <a:off x="8472599" y="6359092"/>
            <a:ext cx="3525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Adele, Wyoming 2017</a:t>
            </a:r>
          </a:p>
        </p:txBody>
      </p:sp>
    </p:spTree>
    <p:extLst>
      <p:ext uri="{BB962C8B-B14F-4D97-AF65-F5344CB8AC3E}">
        <p14:creationId xmlns:p14="http://schemas.microsoft.com/office/powerpoint/2010/main" val="170810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indoor, wall, clothing&#10;&#10;Description automatically generated">
            <a:extLst>
              <a:ext uri="{FF2B5EF4-FFF2-40B4-BE49-F238E27FC236}">
                <a16:creationId xmlns:a16="http://schemas.microsoft.com/office/drawing/2014/main" id="{5937C7A8-BAC8-4620-A01C-658DB0E9B6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6999" y="853901"/>
            <a:ext cx="6858000" cy="51501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EA62BB-4882-48D9-AE3C-CAD3C43F94B5}"/>
              </a:ext>
            </a:extLst>
          </p:cNvPr>
          <p:cNvSpPr txBox="1"/>
          <p:nvPr/>
        </p:nvSpPr>
        <p:spPr>
          <a:xfrm>
            <a:off x="8731501" y="6369252"/>
            <a:ext cx="34604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Matt and Cathryn, 2020</a:t>
            </a:r>
          </a:p>
        </p:txBody>
      </p:sp>
    </p:spTree>
    <p:extLst>
      <p:ext uri="{BB962C8B-B14F-4D97-AF65-F5344CB8AC3E}">
        <p14:creationId xmlns:p14="http://schemas.microsoft.com/office/powerpoint/2010/main" val="253908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B46240E-5D00-45CD-B3FB-5C1E85CBD5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650" y="0"/>
            <a:ext cx="101727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ED6BE2-BCC4-47D7-8A8A-09A0772FDAFB}"/>
              </a:ext>
            </a:extLst>
          </p:cNvPr>
          <p:cNvSpPr txBox="1"/>
          <p:nvPr/>
        </p:nvSpPr>
        <p:spPr>
          <a:xfrm>
            <a:off x="10468276" y="6328612"/>
            <a:ext cx="14281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Rome, 1991</a:t>
            </a:r>
          </a:p>
        </p:txBody>
      </p:sp>
    </p:spTree>
    <p:extLst>
      <p:ext uri="{BB962C8B-B14F-4D97-AF65-F5344CB8AC3E}">
        <p14:creationId xmlns:p14="http://schemas.microsoft.com/office/powerpoint/2010/main" val="121746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riding on the back of a boat&#10;&#10;Description automatically generated">
            <a:extLst>
              <a:ext uri="{FF2B5EF4-FFF2-40B4-BE49-F238E27FC236}">
                <a16:creationId xmlns:a16="http://schemas.microsoft.com/office/drawing/2014/main" id="{8249EB4C-108F-49B8-B624-6CA2482D8B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22" b="2009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60FE7A-EBE1-4B21-AE39-A3175A13BB7A}"/>
              </a:ext>
            </a:extLst>
          </p:cNvPr>
          <p:cNvSpPr txBox="1"/>
          <p:nvPr/>
        </p:nvSpPr>
        <p:spPr>
          <a:xfrm>
            <a:off x="8230095" y="6338772"/>
            <a:ext cx="38843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Sean and Adele, Florida 2011</a:t>
            </a:r>
          </a:p>
        </p:txBody>
      </p:sp>
    </p:spTree>
    <p:extLst>
      <p:ext uri="{BB962C8B-B14F-4D97-AF65-F5344CB8AC3E}">
        <p14:creationId xmlns:p14="http://schemas.microsoft.com/office/powerpoint/2010/main" val="40837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outdoor, person, ground, child&#10;&#10;Description automatically generated">
            <a:extLst>
              <a:ext uri="{FF2B5EF4-FFF2-40B4-BE49-F238E27FC236}">
                <a16:creationId xmlns:a16="http://schemas.microsoft.com/office/drawing/2014/main" id="{F6F64B74-E9E7-4938-9485-1B6E490237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4"/>
          <a:stretch/>
        </p:blipFill>
        <p:spPr>
          <a:xfrm rot="10800000"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529F15-26D3-4E07-A4FF-0F0603E11681}"/>
              </a:ext>
            </a:extLst>
          </p:cNvPr>
          <p:cNvSpPr txBox="1"/>
          <p:nvPr/>
        </p:nvSpPr>
        <p:spPr>
          <a:xfrm>
            <a:off x="8045912" y="6379756"/>
            <a:ext cx="4070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Lizzie and Martin </a:t>
            </a:r>
            <a:r>
              <a:rPr lang="en-US" sz="2000" dirty="0" err="1">
                <a:solidFill>
                  <a:schemeClr val="bg1"/>
                </a:solidFill>
              </a:rPr>
              <a:t>Vonckx</a:t>
            </a:r>
            <a:r>
              <a:rPr lang="en-US" sz="2000" dirty="0">
                <a:solidFill>
                  <a:schemeClr val="bg1"/>
                </a:solidFill>
              </a:rPr>
              <a:t>, 2016</a:t>
            </a:r>
          </a:p>
        </p:txBody>
      </p:sp>
    </p:spTree>
    <p:extLst>
      <p:ext uri="{BB962C8B-B14F-4D97-AF65-F5344CB8AC3E}">
        <p14:creationId xmlns:p14="http://schemas.microsoft.com/office/powerpoint/2010/main" val="3128948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mountain&#10;&#10;Description automatically generated">
            <a:extLst>
              <a:ext uri="{FF2B5EF4-FFF2-40B4-BE49-F238E27FC236}">
                <a16:creationId xmlns:a16="http://schemas.microsoft.com/office/drawing/2014/main" id="{0C2DD88D-E7A8-4C48-9EA3-64E8D5D3D5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51A1BD-2D0A-4BC8-9631-35DE75D328C0}"/>
              </a:ext>
            </a:extLst>
          </p:cNvPr>
          <p:cNvSpPr txBox="1"/>
          <p:nvPr/>
        </p:nvSpPr>
        <p:spPr>
          <a:xfrm>
            <a:off x="8866199" y="6203890"/>
            <a:ext cx="21366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Deborah</a:t>
            </a:r>
          </a:p>
        </p:txBody>
      </p:sp>
    </p:spTree>
    <p:extLst>
      <p:ext uri="{BB962C8B-B14F-4D97-AF65-F5344CB8AC3E}">
        <p14:creationId xmlns:p14="http://schemas.microsoft.com/office/powerpoint/2010/main" val="43440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uple of people posing for the camera&#10;&#10;Description automatically generated">
            <a:extLst>
              <a:ext uri="{FF2B5EF4-FFF2-40B4-BE49-F238E27FC236}">
                <a16:creationId xmlns:a16="http://schemas.microsoft.com/office/drawing/2014/main" id="{9AA39B77-D6AD-4CB3-9AD4-901D6ECC2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73CCF0-ADD7-4B03-872E-C17CD7F8B123}"/>
              </a:ext>
            </a:extLst>
          </p:cNvPr>
          <p:cNvSpPr txBox="1"/>
          <p:nvPr/>
        </p:nvSpPr>
        <p:spPr>
          <a:xfrm>
            <a:off x="9508952" y="6247332"/>
            <a:ext cx="24821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Karen, 2018</a:t>
            </a:r>
          </a:p>
        </p:txBody>
      </p:sp>
    </p:spTree>
    <p:extLst>
      <p:ext uri="{BB962C8B-B14F-4D97-AF65-F5344CB8AC3E}">
        <p14:creationId xmlns:p14="http://schemas.microsoft.com/office/powerpoint/2010/main" val="243993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on a bed&#10;&#10;Description automatically generated">
            <a:extLst>
              <a:ext uri="{FF2B5EF4-FFF2-40B4-BE49-F238E27FC236}">
                <a16:creationId xmlns:a16="http://schemas.microsoft.com/office/drawing/2014/main" id="{DB8814AE-9398-48E8-A9B1-B4983BF09E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FA5668-886D-4E31-BE95-D88721CEFAD6}"/>
              </a:ext>
            </a:extLst>
          </p:cNvPr>
          <p:cNvSpPr txBox="1"/>
          <p:nvPr/>
        </p:nvSpPr>
        <p:spPr>
          <a:xfrm>
            <a:off x="9061912" y="6457890"/>
            <a:ext cx="2536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75th, NYC 2011</a:t>
            </a:r>
          </a:p>
        </p:txBody>
      </p:sp>
    </p:spTree>
    <p:extLst>
      <p:ext uri="{BB962C8B-B14F-4D97-AF65-F5344CB8AC3E}">
        <p14:creationId xmlns:p14="http://schemas.microsoft.com/office/powerpoint/2010/main" val="883543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person&#10;&#10;Description automatically generated">
            <a:extLst>
              <a:ext uri="{FF2B5EF4-FFF2-40B4-BE49-F238E27FC236}">
                <a16:creationId xmlns:a16="http://schemas.microsoft.com/office/drawing/2014/main" id="{FE969EA9-5335-4385-888B-679D724E6A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6999" y="857250"/>
            <a:ext cx="6858000" cy="5143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0F7EF5-BD83-4A65-8E74-9357118B5808}"/>
              </a:ext>
            </a:extLst>
          </p:cNvPr>
          <p:cNvSpPr txBox="1"/>
          <p:nvPr/>
        </p:nvSpPr>
        <p:spPr>
          <a:xfrm>
            <a:off x="8777432" y="6369252"/>
            <a:ext cx="2511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birthday, 2019</a:t>
            </a:r>
          </a:p>
        </p:txBody>
      </p:sp>
    </p:spTree>
    <p:extLst>
      <p:ext uri="{BB962C8B-B14F-4D97-AF65-F5344CB8AC3E}">
        <p14:creationId xmlns:p14="http://schemas.microsoft.com/office/powerpoint/2010/main" val="120963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in a kitchen&#10;&#10;Description automatically generated">
            <a:extLst>
              <a:ext uri="{FF2B5EF4-FFF2-40B4-BE49-F238E27FC236}">
                <a16:creationId xmlns:a16="http://schemas.microsoft.com/office/drawing/2014/main" id="{6A1BD691-9582-4CE8-832F-32D3D7C9C9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95C615-4FEB-4843-B9A1-FCF51FA5163C}"/>
              </a:ext>
            </a:extLst>
          </p:cNvPr>
          <p:cNvSpPr txBox="1"/>
          <p:nvPr/>
        </p:nvSpPr>
        <p:spPr>
          <a:xfrm>
            <a:off x="9437832" y="6308292"/>
            <a:ext cx="2305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Lani, 2005</a:t>
            </a:r>
          </a:p>
        </p:txBody>
      </p:sp>
    </p:spTree>
    <p:extLst>
      <p:ext uri="{BB962C8B-B14F-4D97-AF65-F5344CB8AC3E}">
        <p14:creationId xmlns:p14="http://schemas.microsoft.com/office/powerpoint/2010/main" val="227951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body of water&#10;&#10;Description automatically generated">
            <a:extLst>
              <a:ext uri="{FF2B5EF4-FFF2-40B4-BE49-F238E27FC236}">
                <a16:creationId xmlns:a16="http://schemas.microsoft.com/office/drawing/2014/main" id="{3F67B019-D5E8-402B-AC30-888F460AD5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5DBFEB-2DFE-4B68-953E-D4908F876D87}"/>
              </a:ext>
            </a:extLst>
          </p:cNvPr>
          <p:cNvSpPr txBox="1"/>
          <p:nvPr/>
        </p:nvSpPr>
        <p:spPr>
          <a:xfrm>
            <a:off x="8970099" y="6386770"/>
            <a:ext cx="1697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Julia</a:t>
            </a:r>
          </a:p>
        </p:txBody>
      </p:sp>
    </p:spTree>
    <p:extLst>
      <p:ext uri="{BB962C8B-B14F-4D97-AF65-F5344CB8AC3E}">
        <p14:creationId xmlns:p14="http://schemas.microsoft.com/office/powerpoint/2010/main" val="162153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in the snow&#10;&#10;Description automatically generated">
            <a:extLst>
              <a:ext uri="{FF2B5EF4-FFF2-40B4-BE49-F238E27FC236}">
                <a16:creationId xmlns:a16="http://schemas.microsoft.com/office/drawing/2014/main" id="{1E21CA46-ABE7-4C73-87EA-AF442C5235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7334" y="712461"/>
            <a:ext cx="8117332" cy="56111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E8843A-B927-4984-B88B-8ABBFA30D8BA}"/>
              </a:ext>
            </a:extLst>
          </p:cNvPr>
          <p:cNvSpPr txBox="1"/>
          <p:nvPr/>
        </p:nvSpPr>
        <p:spPr>
          <a:xfrm>
            <a:off x="7441469" y="6395669"/>
            <a:ext cx="47505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Wayne, Jim and Joyce, Colorado 1970</a:t>
            </a:r>
          </a:p>
        </p:txBody>
      </p:sp>
    </p:spTree>
    <p:extLst>
      <p:ext uri="{BB962C8B-B14F-4D97-AF65-F5344CB8AC3E}">
        <p14:creationId xmlns:p14="http://schemas.microsoft.com/office/powerpoint/2010/main" val="99618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9A6CC67B-EFC5-44DA-84FB-FB1573EB1D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94"/>
          <a:stretch/>
        </p:blipFill>
        <p:spPr>
          <a:xfrm>
            <a:off x="2744334" y="0"/>
            <a:ext cx="516386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F01C7F-6EFB-4CF1-862E-4B4CEDDAC7A9}"/>
              </a:ext>
            </a:extLst>
          </p:cNvPr>
          <p:cNvSpPr txBox="1"/>
          <p:nvPr/>
        </p:nvSpPr>
        <p:spPr>
          <a:xfrm>
            <a:off x="8069258" y="6247332"/>
            <a:ext cx="28875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Marcia’s graduation, 1977</a:t>
            </a:r>
          </a:p>
        </p:txBody>
      </p:sp>
    </p:spTree>
    <p:extLst>
      <p:ext uri="{BB962C8B-B14F-4D97-AF65-F5344CB8AC3E}">
        <p14:creationId xmlns:p14="http://schemas.microsoft.com/office/powerpoint/2010/main" val="329469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that is standing in the grass&#10;&#10;Description automatically generated">
            <a:extLst>
              <a:ext uri="{FF2B5EF4-FFF2-40B4-BE49-F238E27FC236}">
                <a16:creationId xmlns:a16="http://schemas.microsoft.com/office/drawing/2014/main" id="{28565E2B-9C93-44EE-8DA0-18AC21152A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23" b="609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490BC2-7C08-42C9-8936-F8ACF252D872}"/>
              </a:ext>
            </a:extLst>
          </p:cNvPr>
          <p:cNvSpPr txBox="1"/>
          <p:nvPr/>
        </p:nvSpPr>
        <p:spPr>
          <a:xfrm>
            <a:off x="9538480" y="6310133"/>
            <a:ext cx="2517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Quinn, 2007</a:t>
            </a:r>
          </a:p>
        </p:txBody>
      </p:sp>
    </p:spTree>
    <p:extLst>
      <p:ext uri="{BB962C8B-B14F-4D97-AF65-F5344CB8AC3E}">
        <p14:creationId xmlns:p14="http://schemas.microsoft.com/office/powerpoint/2010/main" val="97440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in the grass&#10;&#10;Description automatically generated">
            <a:extLst>
              <a:ext uri="{FF2B5EF4-FFF2-40B4-BE49-F238E27FC236}">
                <a16:creationId xmlns:a16="http://schemas.microsoft.com/office/drawing/2014/main" id="{1FA58586-EB13-40DC-B590-634266F1E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3498" y="0"/>
            <a:ext cx="496500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CC9167-E86C-4350-A3E6-C8C260542269}"/>
              </a:ext>
            </a:extLst>
          </p:cNvPr>
          <p:cNvSpPr txBox="1"/>
          <p:nvPr/>
        </p:nvSpPr>
        <p:spPr>
          <a:xfrm>
            <a:off x="8696152" y="6338772"/>
            <a:ext cx="2596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Wayne, 1995</a:t>
            </a:r>
          </a:p>
        </p:txBody>
      </p:sp>
    </p:spTree>
    <p:extLst>
      <p:ext uri="{BB962C8B-B14F-4D97-AF65-F5344CB8AC3E}">
        <p14:creationId xmlns:p14="http://schemas.microsoft.com/office/powerpoint/2010/main" val="428583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7039CB23-ED65-4180-8B1E-790F2717E9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6" b="1740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63B181-0CB8-49A0-A36D-777CAA689E78}"/>
              </a:ext>
            </a:extLst>
          </p:cNvPr>
          <p:cNvSpPr txBox="1"/>
          <p:nvPr/>
        </p:nvSpPr>
        <p:spPr>
          <a:xfrm>
            <a:off x="8696152" y="6338772"/>
            <a:ext cx="32006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Wayne and Lani, 1995</a:t>
            </a:r>
          </a:p>
        </p:txBody>
      </p:sp>
    </p:spTree>
    <p:extLst>
      <p:ext uri="{BB962C8B-B14F-4D97-AF65-F5344CB8AC3E}">
        <p14:creationId xmlns:p14="http://schemas.microsoft.com/office/powerpoint/2010/main" val="3170284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at a table eating food&#10;&#10;Description automatically generated">
            <a:extLst>
              <a:ext uri="{FF2B5EF4-FFF2-40B4-BE49-F238E27FC236}">
                <a16:creationId xmlns:a16="http://schemas.microsoft.com/office/drawing/2014/main" id="{7B049C4F-7A2D-4884-8754-B6D0C4FC8A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6BF527-AF3A-4A72-B0AB-FE2C912BEE68}"/>
              </a:ext>
            </a:extLst>
          </p:cNvPr>
          <p:cNvSpPr txBox="1"/>
          <p:nvPr/>
        </p:nvSpPr>
        <p:spPr>
          <a:xfrm>
            <a:off x="9559752" y="6348932"/>
            <a:ext cx="15791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Lobster, 2008</a:t>
            </a:r>
          </a:p>
        </p:txBody>
      </p:sp>
    </p:spTree>
    <p:extLst>
      <p:ext uri="{BB962C8B-B14F-4D97-AF65-F5344CB8AC3E}">
        <p14:creationId xmlns:p14="http://schemas.microsoft.com/office/powerpoint/2010/main" val="328548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68255B67-F1EF-4FD4-B420-513963A317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40"/>
          <a:stretch/>
        </p:blipFill>
        <p:spPr>
          <a:xfrm>
            <a:off x="1672858" y="-13039"/>
            <a:ext cx="9373617" cy="68710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462330-59B3-458A-87C5-5E7763296BCF}"/>
              </a:ext>
            </a:extLst>
          </p:cNvPr>
          <p:cNvSpPr txBox="1"/>
          <p:nvPr/>
        </p:nvSpPr>
        <p:spPr>
          <a:xfrm>
            <a:off x="8696152" y="6338772"/>
            <a:ext cx="23503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Lani, 199&amp;</a:t>
            </a:r>
          </a:p>
        </p:txBody>
      </p:sp>
    </p:spTree>
    <p:extLst>
      <p:ext uri="{BB962C8B-B14F-4D97-AF65-F5344CB8AC3E}">
        <p14:creationId xmlns:p14="http://schemas.microsoft.com/office/powerpoint/2010/main" val="251531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that is standing in the grass&#10;&#10;Description automatically generated">
            <a:extLst>
              <a:ext uri="{FF2B5EF4-FFF2-40B4-BE49-F238E27FC236}">
                <a16:creationId xmlns:a16="http://schemas.microsoft.com/office/drawing/2014/main" id="{FA6A3988-4BE0-4AE6-8094-B952EB3805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5440" y="0"/>
            <a:ext cx="363434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5A17A2-5267-47B7-850B-AA8E86B60EDC}"/>
              </a:ext>
            </a:extLst>
          </p:cNvPr>
          <p:cNvSpPr txBox="1"/>
          <p:nvPr/>
        </p:nvSpPr>
        <p:spPr>
          <a:xfrm>
            <a:off x="7789782" y="6298132"/>
            <a:ext cx="26677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Makara, 2000</a:t>
            </a:r>
          </a:p>
        </p:txBody>
      </p:sp>
    </p:spTree>
    <p:extLst>
      <p:ext uri="{BB962C8B-B14F-4D97-AF65-F5344CB8AC3E}">
        <p14:creationId xmlns:p14="http://schemas.microsoft.com/office/powerpoint/2010/main" val="80709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wo people posing for a photo&#10;&#10;Description automatically generated">
            <a:extLst>
              <a:ext uri="{FF2B5EF4-FFF2-40B4-BE49-F238E27FC236}">
                <a16:creationId xmlns:a16="http://schemas.microsoft.com/office/drawing/2014/main" id="{3E9A813E-420D-4DC3-B266-F83F24D240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040" y="1693"/>
            <a:ext cx="4695080" cy="68563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5540E2-CC93-47D0-A878-D9897CB412C8}"/>
              </a:ext>
            </a:extLst>
          </p:cNvPr>
          <p:cNvSpPr txBox="1"/>
          <p:nvPr/>
        </p:nvSpPr>
        <p:spPr>
          <a:xfrm>
            <a:off x="8533592" y="6247332"/>
            <a:ext cx="2601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Marcia, 2002</a:t>
            </a:r>
          </a:p>
        </p:txBody>
      </p:sp>
    </p:spTree>
    <p:extLst>
      <p:ext uri="{BB962C8B-B14F-4D97-AF65-F5344CB8AC3E}">
        <p14:creationId xmlns:p14="http://schemas.microsoft.com/office/powerpoint/2010/main" val="22290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grass, ground, outdoor&#10;&#10;Description automatically generated">
            <a:extLst>
              <a:ext uri="{FF2B5EF4-FFF2-40B4-BE49-F238E27FC236}">
                <a16:creationId xmlns:a16="http://schemas.microsoft.com/office/drawing/2014/main" id="{A110869C-12D7-4EC0-923B-785C1163AE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t="1083" b="1917"/>
          <a:stretch/>
        </p:blipFill>
        <p:spPr>
          <a:xfrm rot="10800000">
            <a:off x="1551934" y="0"/>
            <a:ext cx="9189732" cy="68745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2B0AAE-8589-4C86-B047-5683A3539B06}"/>
              </a:ext>
            </a:extLst>
          </p:cNvPr>
          <p:cNvSpPr txBox="1"/>
          <p:nvPr/>
        </p:nvSpPr>
        <p:spPr>
          <a:xfrm>
            <a:off x="8990792" y="6379412"/>
            <a:ext cx="3073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Brenda and Gretchen</a:t>
            </a:r>
          </a:p>
        </p:txBody>
      </p:sp>
    </p:spTree>
    <p:extLst>
      <p:ext uri="{BB962C8B-B14F-4D97-AF65-F5344CB8AC3E}">
        <p14:creationId xmlns:p14="http://schemas.microsoft.com/office/powerpoint/2010/main" val="156546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D5154A5F-1FDF-415F-93A6-7043772516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13BB9D-B48B-47E6-8FA7-E79F755C9B36}"/>
              </a:ext>
            </a:extLst>
          </p:cNvPr>
          <p:cNvSpPr txBox="1"/>
          <p:nvPr/>
        </p:nvSpPr>
        <p:spPr>
          <a:xfrm>
            <a:off x="9488632" y="6348932"/>
            <a:ext cx="1532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Apples, 2008</a:t>
            </a:r>
          </a:p>
        </p:txBody>
      </p:sp>
    </p:spTree>
    <p:extLst>
      <p:ext uri="{BB962C8B-B14F-4D97-AF65-F5344CB8AC3E}">
        <p14:creationId xmlns:p14="http://schemas.microsoft.com/office/powerpoint/2010/main" val="104379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sitting on a boat in a body of water&#10;&#10;Description automatically generated">
            <a:extLst>
              <a:ext uri="{FF2B5EF4-FFF2-40B4-BE49-F238E27FC236}">
                <a16:creationId xmlns:a16="http://schemas.microsoft.com/office/drawing/2014/main" id="{A24179EF-699D-4C58-A5C5-7F11DB2534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04" b="74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59065B-9314-4ABB-A823-35E1DA1A10E6}"/>
              </a:ext>
            </a:extLst>
          </p:cNvPr>
          <p:cNvSpPr txBox="1"/>
          <p:nvPr/>
        </p:nvSpPr>
        <p:spPr>
          <a:xfrm>
            <a:off x="7810054" y="6349999"/>
            <a:ext cx="42062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Quinn, Scituate Harbor 2007</a:t>
            </a:r>
          </a:p>
        </p:txBody>
      </p:sp>
    </p:spTree>
    <p:extLst>
      <p:ext uri="{BB962C8B-B14F-4D97-AF65-F5344CB8AC3E}">
        <p14:creationId xmlns:p14="http://schemas.microsoft.com/office/powerpoint/2010/main" val="328945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wimming in a body of water&#10;&#10;Description automatically generated">
            <a:extLst>
              <a:ext uri="{FF2B5EF4-FFF2-40B4-BE49-F238E27FC236}">
                <a16:creationId xmlns:a16="http://schemas.microsoft.com/office/drawing/2014/main" id="{F3FC4447-B079-4E01-8A9B-8C78FBD29D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8052E6-A59B-4F56-A3AA-AB439699CDC6}"/>
              </a:ext>
            </a:extLst>
          </p:cNvPr>
          <p:cNvSpPr txBox="1"/>
          <p:nvPr/>
        </p:nvSpPr>
        <p:spPr>
          <a:xfrm>
            <a:off x="9620712" y="6328612"/>
            <a:ext cx="15226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Acadia, 2008</a:t>
            </a:r>
          </a:p>
        </p:txBody>
      </p:sp>
    </p:spTree>
    <p:extLst>
      <p:ext uri="{BB962C8B-B14F-4D97-AF65-F5344CB8AC3E}">
        <p14:creationId xmlns:p14="http://schemas.microsoft.com/office/powerpoint/2010/main" val="240936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door&#10;&#10;Description automatically generated">
            <a:extLst>
              <a:ext uri="{FF2B5EF4-FFF2-40B4-BE49-F238E27FC236}">
                <a16:creationId xmlns:a16="http://schemas.microsoft.com/office/drawing/2014/main" id="{B5EC96F4-D9DC-4AEB-ABB3-1FF94340E9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360" y="1054711"/>
            <a:ext cx="7152640" cy="51430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2A9A45-3E8D-4DE9-B93D-2960E9CC9D75}"/>
              </a:ext>
            </a:extLst>
          </p:cNvPr>
          <p:cNvSpPr txBox="1"/>
          <p:nvPr/>
        </p:nvSpPr>
        <p:spPr>
          <a:xfrm>
            <a:off x="9622620" y="5919410"/>
            <a:ext cx="1949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NYC 1960s</a:t>
            </a:r>
          </a:p>
        </p:txBody>
      </p:sp>
    </p:spTree>
    <p:extLst>
      <p:ext uri="{BB962C8B-B14F-4D97-AF65-F5344CB8AC3E}">
        <p14:creationId xmlns:p14="http://schemas.microsoft.com/office/powerpoint/2010/main" val="169828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riding a horse on a beach&#10;&#10;Description automatically generated">
            <a:extLst>
              <a:ext uri="{FF2B5EF4-FFF2-40B4-BE49-F238E27FC236}">
                <a16:creationId xmlns:a16="http://schemas.microsoft.com/office/drawing/2014/main" id="{21C9E446-9E07-4194-88D9-E96EB45B2B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3CFD13-09B6-486E-96B2-1338D43C5D7D}"/>
              </a:ext>
            </a:extLst>
          </p:cNvPr>
          <p:cNvSpPr txBox="1"/>
          <p:nvPr/>
        </p:nvSpPr>
        <p:spPr>
          <a:xfrm>
            <a:off x="6440632" y="6369252"/>
            <a:ext cx="41487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Makara and Marcia, Egypt 2009</a:t>
            </a:r>
          </a:p>
        </p:txBody>
      </p:sp>
    </p:spTree>
    <p:extLst>
      <p:ext uri="{BB962C8B-B14F-4D97-AF65-F5344CB8AC3E}">
        <p14:creationId xmlns:p14="http://schemas.microsoft.com/office/powerpoint/2010/main" val="81086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926E847-98D8-4B76-B257-F024F2390E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1854" y="406399"/>
            <a:ext cx="7882065" cy="59115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C886DD-9F9F-4895-9EE3-03EBBC19108A}"/>
              </a:ext>
            </a:extLst>
          </p:cNvPr>
          <p:cNvSpPr txBox="1"/>
          <p:nvPr/>
        </p:nvSpPr>
        <p:spPr>
          <a:xfrm>
            <a:off x="9222215" y="6317948"/>
            <a:ext cx="2746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Jo and Janie, 2001</a:t>
            </a:r>
          </a:p>
        </p:txBody>
      </p:sp>
    </p:spTree>
    <p:extLst>
      <p:ext uri="{BB962C8B-B14F-4D97-AF65-F5344CB8AC3E}">
        <p14:creationId xmlns:p14="http://schemas.microsoft.com/office/powerpoint/2010/main" val="41438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at a table with a cake&#10;&#10;Description automatically generated">
            <a:extLst>
              <a:ext uri="{FF2B5EF4-FFF2-40B4-BE49-F238E27FC236}">
                <a16:creationId xmlns:a16="http://schemas.microsoft.com/office/drawing/2014/main" id="{D7456896-BAA6-43C3-8A21-3FC54BBE4C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171636-E998-4C9B-B804-8912BA5A316E}"/>
              </a:ext>
            </a:extLst>
          </p:cNvPr>
          <p:cNvSpPr txBox="1"/>
          <p:nvPr/>
        </p:nvSpPr>
        <p:spPr>
          <a:xfrm>
            <a:off x="9285432" y="6298132"/>
            <a:ext cx="26677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Makara, 2010</a:t>
            </a:r>
          </a:p>
        </p:txBody>
      </p:sp>
    </p:spTree>
    <p:extLst>
      <p:ext uri="{BB962C8B-B14F-4D97-AF65-F5344CB8AC3E}">
        <p14:creationId xmlns:p14="http://schemas.microsoft.com/office/powerpoint/2010/main" val="383805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around a living room&#10;&#10;Description automatically generated">
            <a:extLst>
              <a:ext uri="{FF2B5EF4-FFF2-40B4-BE49-F238E27FC236}">
                <a16:creationId xmlns:a16="http://schemas.microsoft.com/office/drawing/2014/main" id="{5D2B6911-D227-499C-910E-8C7043FAA3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99" b="10074"/>
          <a:stretch/>
        </p:blipFill>
        <p:spPr>
          <a:xfrm>
            <a:off x="0" y="-132080"/>
            <a:ext cx="13455067" cy="69900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2F6510-7648-4BCB-A0E6-F48802AD8778}"/>
              </a:ext>
            </a:extLst>
          </p:cNvPr>
          <p:cNvSpPr txBox="1"/>
          <p:nvPr/>
        </p:nvSpPr>
        <p:spPr>
          <a:xfrm>
            <a:off x="9549592" y="6285170"/>
            <a:ext cx="2536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75th, NYC 2011</a:t>
            </a:r>
          </a:p>
        </p:txBody>
      </p:sp>
    </p:spTree>
    <p:extLst>
      <p:ext uri="{BB962C8B-B14F-4D97-AF65-F5344CB8AC3E}">
        <p14:creationId xmlns:p14="http://schemas.microsoft.com/office/powerpoint/2010/main" val="215710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that are standing in the snow&#10;&#10;Description automatically generated">
            <a:extLst>
              <a:ext uri="{FF2B5EF4-FFF2-40B4-BE49-F238E27FC236}">
                <a16:creationId xmlns:a16="http://schemas.microsoft.com/office/drawing/2014/main" id="{F8345DDD-55F4-4A79-B900-562B6F30A6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95" t="29185" r="29457"/>
          <a:stretch/>
        </p:blipFill>
        <p:spPr>
          <a:xfrm>
            <a:off x="1747520" y="-83"/>
            <a:ext cx="8737600" cy="68580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B62C30-62CC-4903-9E84-D15D40609B09}"/>
              </a:ext>
            </a:extLst>
          </p:cNvPr>
          <p:cNvSpPr txBox="1"/>
          <p:nvPr/>
        </p:nvSpPr>
        <p:spPr>
          <a:xfrm>
            <a:off x="9427672" y="6305490"/>
            <a:ext cx="2536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75th, NYC 2011</a:t>
            </a:r>
          </a:p>
        </p:txBody>
      </p:sp>
    </p:spTree>
    <p:extLst>
      <p:ext uri="{BB962C8B-B14F-4D97-AF65-F5344CB8AC3E}">
        <p14:creationId xmlns:p14="http://schemas.microsoft.com/office/powerpoint/2010/main" val="299630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oung child standing next to a tree&#10;&#10;Description automatically generated">
            <a:extLst>
              <a:ext uri="{FF2B5EF4-FFF2-40B4-BE49-F238E27FC236}">
                <a16:creationId xmlns:a16="http://schemas.microsoft.com/office/drawing/2014/main" id="{C1D5FF4D-7AE6-4315-9F55-67C3B1A1D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78B760-1DBB-45E0-A11A-43227ABD6C5B}"/>
              </a:ext>
            </a:extLst>
          </p:cNvPr>
          <p:cNvSpPr txBox="1"/>
          <p:nvPr/>
        </p:nvSpPr>
        <p:spPr>
          <a:xfrm>
            <a:off x="7827215" y="6369252"/>
            <a:ext cx="43647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Marcia and Makara, Uganda 2009</a:t>
            </a:r>
          </a:p>
        </p:txBody>
      </p:sp>
    </p:spTree>
    <p:extLst>
      <p:ext uri="{BB962C8B-B14F-4D97-AF65-F5344CB8AC3E}">
        <p14:creationId xmlns:p14="http://schemas.microsoft.com/office/powerpoint/2010/main" val="243915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vintage photo of 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E7DD8306-F630-479E-910A-EE5BF244F2A0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8154" y="375920"/>
            <a:ext cx="4120296" cy="59557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832D7F-9D4D-47A7-A6CE-A4FC9E6452F1}"/>
              </a:ext>
            </a:extLst>
          </p:cNvPr>
          <p:cNvSpPr txBox="1"/>
          <p:nvPr/>
        </p:nvSpPr>
        <p:spPr>
          <a:xfrm>
            <a:off x="8129100" y="6021010"/>
            <a:ext cx="2532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skating with Skip</a:t>
            </a:r>
          </a:p>
        </p:txBody>
      </p:sp>
    </p:spTree>
    <p:extLst>
      <p:ext uri="{BB962C8B-B14F-4D97-AF65-F5344CB8AC3E}">
        <p14:creationId xmlns:p14="http://schemas.microsoft.com/office/powerpoint/2010/main" val="2166739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fence&#10;&#10;Description automatically generated">
            <a:extLst>
              <a:ext uri="{FF2B5EF4-FFF2-40B4-BE49-F238E27FC236}">
                <a16:creationId xmlns:a16="http://schemas.microsoft.com/office/drawing/2014/main" id="{8915F0B4-CE28-4BEF-AC4F-7616EB2D3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2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person&#10;&#10;Description automatically generated">
            <a:extLst>
              <a:ext uri="{FF2B5EF4-FFF2-40B4-BE49-F238E27FC236}">
                <a16:creationId xmlns:a16="http://schemas.microsoft.com/office/drawing/2014/main" id="{37E718C3-5FB3-4581-8F1B-0C892237F94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778"/>
          <a:stretch/>
        </p:blipFill>
        <p:spPr>
          <a:xfrm rot="16200000">
            <a:off x="2788919" y="857250"/>
            <a:ext cx="618744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D88C41-4FDC-436F-8AAD-5161731E94F2}"/>
              </a:ext>
            </a:extLst>
          </p:cNvPr>
          <p:cNvSpPr txBox="1"/>
          <p:nvPr/>
        </p:nvSpPr>
        <p:spPr>
          <a:xfrm>
            <a:off x="8834661" y="6122610"/>
            <a:ext cx="3140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Skip’s wedding, Seattle 2008</a:t>
            </a:r>
          </a:p>
        </p:txBody>
      </p:sp>
    </p:spTree>
    <p:extLst>
      <p:ext uri="{BB962C8B-B14F-4D97-AF65-F5344CB8AC3E}">
        <p14:creationId xmlns:p14="http://schemas.microsoft.com/office/powerpoint/2010/main" val="1739563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7D3E82FE-68B7-4413-B9A8-FEBC6019FDA6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B55674-A162-4013-9FA0-0C5A23C1B4F9}"/>
              </a:ext>
            </a:extLst>
          </p:cNvPr>
          <p:cNvSpPr txBox="1"/>
          <p:nvPr/>
        </p:nvSpPr>
        <p:spPr>
          <a:xfrm>
            <a:off x="9519112" y="6325810"/>
            <a:ext cx="25943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Lani’s graduation, 2013</a:t>
            </a:r>
          </a:p>
        </p:txBody>
      </p:sp>
    </p:spTree>
    <p:extLst>
      <p:ext uri="{BB962C8B-B14F-4D97-AF65-F5344CB8AC3E}">
        <p14:creationId xmlns:p14="http://schemas.microsoft.com/office/powerpoint/2010/main" val="55788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body of water&#10;&#10;Description automatically generated">
            <a:extLst>
              <a:ext uri="{FF2B5EF4-FFF2-40B4-BE49-F238E27FC236}">
                <a16:creationId xmlns:a16="http://schemas.microsoft.com/office/drawing/2014/main" id="{08EB9248-58AB-448E-9D46-45E3E6A20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60A49B-B54E-4521-A5BF-9431F64C54C2}"/>
              </a:ext>
            </a:extLst>
          </p:cNvPr>
          <p:cNvSpPr txBox="1"/>
          <p:nvPr/>
        </p:nvSpPr>
        <p:spPr>
          <a:xfrm>
            <a:off x="10420679" y="6376610"/>
            <a:ext cx="1697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Julia</a:t>
            </a:r>
          </a:p>
        </p:txBody>
      </p:sp>
    </p:spTree>
    <p:extLst>
      <p:ext uri="{BB962C8B-B14F-4D97-AF65-F5344CB8AC3E}">
        <p14:creationId xmlns:p14="http://schemas.microsoft.com/office/powerpoint/2010/main" val="171753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C0B80D4E-E406-433B-AB7F-52CD9CD9B1B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3" b="7259"/>
          <a:stretch/>
        </p:blipFill>
        <p:spPr>
          <a:xfrm>
            <a:off x="937585" y="0"/>
            <a:ext cx="1033714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EE3DBD-F280-48B5-A458-DF4D07AB5AAD}"/>
              </a:ext>
            </a:extLst>
          </p:cNvPr>
          <p:cNvSpPr txBox="1"/>
          <p:nvPr/>
        </p:nvSpPr>
        <p:spPr>
          <a:xfrm>
            <a:off x="9647264" y="6457890"/>
            <a:ext cx="25447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Hilary’s wedding, 2016</a:t>
            </a:r>
          </a:p>
        </p:txBody>
      </p:sp>
    </p:spTree>
    <p:extLst>
      <p:ext uri="{BB962C8B-B14F-4D97-AF65-F5344CB8AC3E}">
        <p14:creationId xmlns:p14="http://schemas.microsoft.com/office/powerpoint/2010/main" val="1323134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6FA083D2-E861-4CCE-A92D-6D3C013F77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4"/>
          <a:stretch/>
        </p:blipFill>
        <p:spPr>
          <a:xfrm rot="10800000"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C8110E-BDB9-4D12-B4A5-1FA8B77E584A}"/>
              </a:ext>
            </a:extLst>
          </p:cNvPr>
          <p:cNvSpPr txBox="1"/>
          <p:nvPr/>
        </p:nvSpPr>
        <p:spPr>
          <a:xfrm>
            <a:off x="8492952" y="6379412"/>
            <a:ext cx="3530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Pat, Brenda and Gretchen</a:t>
            </a:r>
          </a:p>
        </p:txBody>
      </p:sp>
    </p:spTree>
    <p:extLst>
      <p:ext uri="{BB962C8B-B14F-4D97-AF65-F5344CB8AC3E}">
        <p14:creationId xmlns:p14="http://schemas.microsoft.com/office/powerpoint/2010/main" val="333591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3EA39EF8-AD5E-425F-8EB9-1B9814B54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A498F3-8699-4087-9CAF-8A5B0F21092F}"/>
              </a:ext>
            </a:extLst>
          </p:cNvPr>
          <p:cNvSpPr txBox="1"/>
          <p:nvPr/>
        </p:nvSpPr>
        <p:spPr>
          <a:xfrm>
            <a:off x="8805239" y="6457890"/>
            <a:ext cx="33867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Lani’s college graduation, 2017</a:t>
            </a:r>
          </a:p>
        </p:txBody>
      </p:sp>
    </p:spTree>
    <p:extLst>
      <p:ext uri="{BB962C8B-B14F-4D97-AF65-F5344CB8AC3E}">
        <p14:creationId xmlns:p14="http://schemas.microsoft.com/office/powerpoint/2010/main" val="357236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outdoor, ground, grass&#10;&#10;Description automatically generated">
            <a:extLst>
              <a:ext uri="{FF2B5EF4-FFF2-40B4-BE49-F238E27FC236}">
                <a16:creationId xmlns:a16="http://schemas.microsoft.com/office/drawing/2014/main" id="{0055F7AE-DA55-4C8E-A070-5FAFE83079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185"/>
          <a:stretch/>
        </p:blipFill>
        <p:spPr>
          <a:xfrm rot="5400000">
            <a:off x="2448619" y="1310580"/>
            <a:ext cx="6886769" cy="42656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CC84DD-4635-454C-8BEA-879259BE9676}"/>
              </a:ext>
            </a:extLst>
          </p:cNvPr>
          <p:cNvSpPr txBox="1"/>
          <p:nvPr/>
        </p:nvSpPr>
        <p:spPr>
          <a:xfrm>
            <a:off x="8480119" y="6325810"/>
            <a:ext cx="18389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Adele</a:t>
            </a:r>
          </a:p>
        </p:txBody>
      </p:sp>
    </p:spTree>
    <p:extLst>
      <p:ext uri="{BB962C8B-B14F-4D97-AF65-F5344CB8AC3E}">
        <p14:creationId xmlns:p14="http://schemas.microsoft.com/office/powerpoint/2010/main" val="375685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sport&#10;&#10;Description automatically generated">
            <a:extLst>
              <a:ext uri="{FF2B5EF4-FFF2-40B4-BE49-F238E27FC236}">
                <a16:creationId xmlns:a16="http://schemas.microsoft.com/office/drawing/2014/main" id="{A3235E5E-5F20-4533-AB70-1E09A7DE42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6999" y="1500187"/>
            <a:ext cx="6858000" cy="38576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2DDF7F-F553-48BD-86D8-194ADCF4E301}"/>
              </a:ext>
            </a:extLst>
          </p:cNvPr>
          <p:cNvSpPr txBox="1"/>
          <p:nvPr/>
        </p:nvSpPr>
        <p:spPr>
          <a:xfrm>
            <a:off x="8480119" y="6325810"/>
            <a:ext cx="20538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Andrew</a:t>
            </a:r>
          </a:p>
        </p:txBody>
      </p:sp>
    </p:spTree>
    <p:extLst>
      <p:ext uri="{BB962C8B-B14F-4D97-AF65-F5344CB8AC3E}">
        <p14:creationId xmlns:p14="http://schemas.microsoft.com/office/powerpoint/2010/main" val="250090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outdoor&#10;&#10;Description automatically generated">
            <a:extLst>
              <a:ext uri="{FF2B5EF4-FFF2-40B4-BE49-F238E27FC236}">
                <a16:creationId xmlns:a16="http://schemas.microsoft.com/office/drawing/2014/main" id="{B6153BDE-F88A-45C2-9F00-6C74BE0139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6999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FE8B20-60D6-428F-B848-CDCE29D414C9}"/>
              </a:ext>
            </a:extLst>
          </p:cNvPr>
          <p:cNvSpPr txBox="1"/>
          <p:nvPr/>
        </p:nvSpPr>
        <p:spPr>
          <a:xfrm>
            <a:off x="8815399" y="6346130"/>
            <a:ext cx="2363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crew, 2010</a:t>
            </a:r>
          </a:p>
        </p:txBody>
      </p:sp>
    </p:spTree>
    <p:extLst>
      <p:ext uri="{BB962C8B-B14F-4D97-AF65-F5344CB8AC3E}">
        <p14:creationId xmlns:p14="http://schemas.microsoft.com/office/powerpoint/2010/main" val="130103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outdoor, building, ground&#10;&#10;Description automatically generated">
            <a:extLst>
              <a:ext uri="{FF2B5EF4-FFF2-40B4-BE49-F238E27FC236}">
                <a16:creationId xmlns:a16="http://schemas.microsoft.com/office/drawing/2014/main" id="{A0C01C8B-3F60-421D-A12E-8C3AA93B3F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8" r="1799"/>
          <a:stretch/>
        </p:blipFill>
        <p:spPr>
          <a:xfrm>
            <a:off x="3820160" y="426720"/>
            <a:ext cx="4257040" cy="60706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5E5473-7FE3-4BA5-B937-1AA1FE8D415B}"/>
              </a:ext>
            </a:extLst>
          </p:cNvPr>
          <p:cNvSpPr txBox="1"/>
          <p:nvPr/>
        </p:nvSpPr>
        <p:spPr>
          <a:xfrm>
            <a:off x="8271340" y="6097301"/>
            <a:ext cx="18646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Helping her Dad</a:t>
            </a:r>
          </a:p>
        </p:txBody>
      </p:sp>
    </p:spTree>
    <p:extLst>
      <p:ext uri="{BB962C8B-B14F-4D97-AF65-F5344CB8AC3E}">
        <p14:creationId xmlns:p14="http://schemas.microsoft.com/office/powerpoint/2010/main" val="192851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loor, indoor, wall, table&#10;&#10;Description automatically generated">
            <a:extLst>
              <a:ext uri="{FF2B5EF4-FFF2-40B4-BE49-F238E27FC236}">
                <a16:creationId xmlns:a16="http://schemas.microsoft.com/office/drawing/2014/main" id="{ACA6CDF0-B144-4121-A43E-1E9EFC3A512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1143000"/>
            <a:ext cx="6858000" cy="4572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B1918D-1054-4765-81DA-962DB134F088}"/>
              </a:ext>
            </a:extLst>
          </p:cNvPr>
          <p:cNvSpPr txBox="1"/>
          <p:nvPr/>
        </p:nvSpPr>
        <p:spPr>
          <a:xfrm>
            <a:off x="8480119" y="6325810"/>
            <a:ext cx="1697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Julia</a:t>
            </a:r>
          </a:p>
        </p:txBody>
      </p:sp>
    </p:spTree>
    <p:extLst>
      <p:ext uri="{BB962C8B-B14F-4D97-AF65-F5344CB8AC3E}">
        <p14:creationId xmlns:p14="http://schemas.microsoft.com/office/powerpoint/2010/main" val="110294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 posing for a picture&#10;&#10;Description automatically generated">
            <a:extLst>
              <a:ext uri="{FF2B5EF4-FFF2-40B4-BE49-F238E27FC236}">
                <a16:creationId xmlns:a16="http://schemas.microsoft.com/office/drawing/2014/main" id="{501F1C56-7B25-4C0C-86FC-14807ECED6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6999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2DB68F-FC29-4A71-A1BB-E6E43671AE44}"/>
              </a:ext>
            </a:extLst>
          </p:cNvPr>
          <p:cNvSpPr txBox="1"/>
          <p:nvPr/>
        </p:nvSpPr>
        <p:spPr>
          <a:xfrm>
            <a:off x="8896679" y="6356290"/>
            <a:ext cx="2305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Lani, 2010</a:t>
            </a:r>
          </a:p>
        </p:txBody>
      </p:sp>
    </p:spTree>
    <p:extLst>
      <p:ext uri="{BB962C8B-B14F-4D97-AF65-F5344CB8AC3E}">
        <p14:creationId xmlns:p14="http://schemas.microsoft.com/office/powerpoint/2010/main" val="98863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beach&#10;&#10;Description automatically generated">
            <a:extLst>
              <a:ext uri="{FF2B5EF4-FFF2-40B4-BE49-F238E27FC236}">
                <a16:creationId xmlns:a16="http://schemas.microsoft.com/office/drawing/2014/main" id="{DBFEB4D7-48BC-46F3-B808-2C6F3FC10F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8939DD-8B01-40A7-8E8E-FB2856985616}"/>
              </a:ext>
            </a:extLst>
          </p:cNvPr>
          <p:cNvSpPr txBox="1"/>
          <p:nvPr/>
        </p:nvSpPr>
        <p:spPr>
          <a:xfrm>
            <a:off x="9983799" y="6386770"/>
            <a:ext cx="1967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</a:t>
            </a:r>
            <a:r>
              <a:rPr lang="en-US" sz="2000" dirty="0" err="1">
                <a:solidFill>
                  <a:schemeClr val="bg1"/>
                </a:solidFill>
              </a:rPr>
              <a:t>Andew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01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body of water&#10;&#10;Description automatically generated">
            <a:extLst>
              <a:ext uri="{FF2B5EF4-FFF2-40B4-BE49-F238E27FC236}">
                <a16:creationId xmlns:a16="http://schemas.microsoft.com/office/drawing/2014/main" id="{5D633D50-BCCA-45AC-B13F-40E8E17D47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35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on a bench in front of a building&#10;&#10;Description automatically generated">
            <a:extLst>
              <a:ext uri="{FF2B5EF4-FFF2-40B4-BE49-F238E27FC236}">
                <a16:creationId xmlns:a16="http://schemas.microsoft.com/office/drawing/2014/main" id="{D9B641D2-9487-46C0-B083-DB2BB576EA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5" t="3852" r="12173" b="6963"/>
          <a:stretch/>
        </p:blipFill>
        <p:spPr>
          <a:xfrm>
            <a:off x="1635760" y="-30583"/>
            <a:ext cx="9062720" cy="68885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69FEAF-5344-4B47-BEA8-303077855E94}"/>
              </a:ext>
            </a:extLst>
          </p:cNvPr>
          <p:cNvSpPr txBox="1"/>
          <p:nvPr/>
        </p:nvSpPr>
        <p:spPr>
          <a:xfrm>
            <a:off x="9079329" y="6386770"/>
            <a:ext cx="29538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Makara’s graduation, 2017</a:t>
            </a:r>
          </a:p>
        </p:txBody>
      </p:sp>
    </p:spTree>
    <p:extLst>
      <p:ext uri="{BB962C8B-B14F-4D97-AF65-F5344CB8AC3E}">
        <p14:creationId xmlns:p14="http://schemas.microsoft.com/office/powerpoint/2010/main" val="385632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grass, outdoor, tree, ball&#10;&#10;Description automatically generated">
            <a:extLst>
              <a:ext uri="{FF2B5EF4-FFF2-40B4-BE49-F238E27FC236}">
                <a16:creationId xmlns:a16="http://schemas.microsoft.com/office/drawing/2014/main" id="{B7D8B251-8E82-420A-8978-9465EDDF68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84" b="2113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4BCFF4-59B0-450E-B72B-317EC6CAEB2D}"/>
              </a:ext>
            </a:extLst>
          </p:cNvPr>
          <p:cNvSpPr txBox="1"/>
          <p:nvPr/>
        </p:nvSpPr>
        <p:spPr>
          <a:xfrm>
            <a:off x="8797752" y="6359092"/>
            <a:ext cx="33927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Martin </a:t>
            </a:r>
            <a:r>
              <a:rPr lang="en-US" sz="2000" dirty="0" err="1">
                <a:solidFill>
                  <a:schemeClr val="bg1"/>
                </a:solidFill>
              </a:rPr>
              <a:t>Vonckx</a:t>
            </a:r>
            <a:r>
              <a:rPr lang="en-US" sz="2000" dirty="0">
                <a:solidFill>
                  <a:schemeClr val="bg1"/>
                </a:solidFill>
              </a:rPr>
              <a:t>, 2015</a:t>
            </a:r>
          </a:p>
        </p:txBody>
      </p:sp>
    </p:spTree>
    <p:extLst>
      <p:ext uri="{BB962C8B-B14F-4D97-AF65-F5344CB8AC3E}">
        <p14:creationId xmlns:p14="http://schemas.microsoft.com/office/powerpoint/2010/main" val="392472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table, indoor, sitting&#10;&#10;Description automatically generated">
            <a:extLst>
              <a:ext uri="{FF2B5EF4-FFF2-40B4-BE49-F238E27FC236}">
                <a16:creationId xmlns:a16="http://schemas.microsoft.com/office/drawing/2014/main" id="{B9ABFB74-A3C0-4464-847A-D91277003C0C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5764" y="1642872"/>
            <a:ext cx="5300472" cy="3572256"/>
          </a:xfrm>
          <a:prstGeom prst="rect">
            <a:avLst/>
          </a:prstGeom>
        </p:spPr>
      </p:pic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183517BE-9AFC-456F-8DA3-CAFE0DF7AF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5"/>
          <a:stretch/>
        </p:blipFill>
        <p:spPr>
          <a:xfrm>
            <a:off x="1484434" y="9238"/>
            <a:ext cx="9305486" cy="6848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586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wo people posing in a park&#10;&#10;Description automatically generated">
            <a:extLst>
              <a:ext uri="{FF2B5EF4-FFF2-40B4-BE49-F238E27FC236}">
                <a16:creationId xmlns:a16="http://schemas.microsoft.com/office/drawing/2014/main" id="{1976FD9E-7FDD-4856-A795-80D3710B9D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BC1C52-8282-470C-8D21-9574363760EF}"/>
              </a:ext>
            </a:extLst>
          </p:cNvPr>
          <p:cNvSpPr txBox="1"/>
          <p:nvPr/>
        </p:nvSpPr>
        <p:spPr>
          <a:xfrm>
            <a:off x="8754439" y="6346130"/>
            <a:ext cx="20681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Jennifer</a:t>
            </a:r>
          </a:p>
        </p:txBody>
      </p:sp>
    </p:spTree>
    <p:extLst>
      <p:ext uri="{BB962C8B-B14F-4D97-AF65-F5344CB8AC3E}">
        <p14:creationId xmlns:p14="http://schemas.microsoft.com/office/powerpoint/2010/main" val="266572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A9DD8AD7-E4F3-4066-8D80-E7DDAA6DD5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141625"/>
            <a:ext cx="4572000" cy="657474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0D0941-2756-4743-B6B1-972FAD47417D}"/>
              </a:ext>
            </a:extLst>
          </p:cNvPr>
          <p:cNvSpPr txBox="1"/>
          <p:nvPr/>
        </p:nvSpPr>
        <p:spPr>
          <a:xfrm>
            <a:off x="8525340" y="6316264"/>
            <a:ext cx="32878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yearbook photo, 1953</a:t>
            </a:r>
          </a:p>
        </p:txBody>
      </p:sp>
    </p:spTree>
    <p:extLst>
      <p:ext uri="{BB962C8B-B14F-4D97-AF65-F5344CB8AC3E}">
        <p14:creationId xmlns:p14="http://schemas.microsoft.com/office/powerpoint/2010/main" val="277212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tree, ground, fence&#10;&#10;Description automatically generated">
            <a:extLst>
              <a:ext uri="{FF2B5EF4-FFF2-40B4-BE49-F238E27FC236}">
                <a16:creationId xmlns:a16="http://schemas.microsoft.com/office/drawing/2014/main" id="{5DE4052A-613B-4810-A5D7-624AB5B7C2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6C64F7-C115-474C-87C5-05C71DFB6E40}"/>
              </a:ext>
            </a:extLst>
          </p:cNvPr>
          <p:cNvSpPr txBox="1"/>
          <p:nvPr/>
        </p:nvSpPr>
        <p:spPr>
          <a:xfrm>
            <a:off x="8632519" y="6295330"/>
            <a:ext cx="1697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Julia</a:t>
            </a:r>
          </a:p>
        </p:txBody>
      </p:sp>
    </p:spTree>
    <p:extLst>
      <p:ext uri="{BB962C8B-B14F-4D97-AF65-F5344CB8AC3E}">
        <p14:creationId xmlns:p14="http://schemas.microsoft.com/office/powerpoint/2010/main" val="328316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on a beach&#10;&#10;Description automatically generated">
            <a:extLst>
              <a:ext uri="{FF2B5EF4-FFF2-40B4-BE49-F238E27FC236}">
                <a16:creationId xmlns:a16="http://schemas.microsoft.com/office/drawing/2014/main" id="{CAB2139E-E651-4C86-8DCB-00CCFF1FE6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206" y="0"/>
            <a:ext cx="937958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0B6471-E07F-40B4-998F-251E50636A07}"/>
              </a:ext>
            </a:extLst>
          </p:cNvPr>
          <p:cNvSpPr txBox="1"/>
          <p:nvPr/>
        </p:nvSpPr>
        <p:spPr>
          <a:xfrm>
            <a:off x="9087893" y="6285170"/>
            <a:ext cx="17013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Kate</a:t>
            </a:r>
          </a:p>
        </p:txBody>
      </p:sp>
    </p:spTree>
    <p:extLst>
      <p:ext uri="{BB962C8B-B14F-4D97-AF65-F5344CB8AC3E}">
        <p14:creationId xmlns:p14="http://schemas.microsoft.com/office/powerpoint/2010/main" val="69087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AEA00337-2D3E-42A3-98ED-365E811DFC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89DD52-146C-42FC-8A80-9E514A1199E9}"/>
              </a:ext>
            </a:extLst>
          </p:cNvPr>
          <p:cNvSpPr txBox="1"/>
          <p:nvPr/>
        </p:nvSpPr>
        <p:spPr>
          <a:xfrm>
            <a:off x="8754439" y="6346130"/>
            <a:ext cx="20681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Jennifer</a:t>
            </a:r>
          </a:p>
        </p:txBody>
      </p:sp>
    </p:spTree>
    <p:extLst>
      <p:ext uri="{BB962C8B-B14F-4D97-AF65-F5344CB8AC3E}">
        <p14:creationId xmlns:p14="http://schemas.microsoft.com/office/powerpoint/2010/main" val="3014596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grass, tree, outdoor&#10;&#10;Description automatically generated">
            <a:extLst>
              <a:ext uri="{FF2B5EF4-FFF2-40B4-BE49-F238E27FC236}">
                <a16:creationId xmlns:a16="http://schemas.microsoft.com/office/drawing/2014/main" id="{2E7E14E6-9480-438C-808C-B3EE6662A451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DA91AF-25E0-46AD-9DC4-0913E7A5CB2C}"/>
              </a:ext>
            </a:extLst>
          </p:cNvPr>
          <p:cNvSpPr txBox="1"/>
          <p:nvPr/>
        </p:nvSpPr>
        <p:spPr>
          <a:xfrm>
            <a:off x="8876359" y="6264850"/>
            <a:ext cx="26177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Merry and Adam</a:t>
            </a:r>
          </a:p>
        </p:txBody>
      </p:sp>
    </p:spTree>
    <p:extLst>
      <p:ext uri="{BB962C8B-B14F-4D97-AF65-F5344CB8AC3E}">
        <p14:creationId xmlns:p14="http://schemas.microsoft.com/office/powerpoint/2010/main" val="3205250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next to a lake&#10;&#10;Description automatically generated">
            <a:extLst>
              <a:ext uri="{FF2B5EF4-FFF2-40B4-BE49-F238E27FC236}">
                <a16:creationId xmlns:a16="http://schemas.microsoft.com/office/drawing/2014/main" id="{C8ECF43F-E13E-4D04-9B8D-6DDF3AF32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2C4356-A292-4603-902B-B8C58853892F}"/>
              </a:ext>
            </a:extLst>
          </p:cNvPr>
          <p:cNvSpPr txBox="1"/>
          <p:nvPr/>
        </p:nvSpPr>
        <p:spPr>
          <a:xfrm>
            <a:off x="8980632" y="6457890"/>
            <a:ext cx="3014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Glacier National Park, 2009</a:t>
            </a:r>
          </a:p>
        </p:txBody>
      </p:sp>
    </p:spTree>
    <p:extLst>
      <p:ext uri="{BB962C8B-B14F-4D97-AF65-F5344CB8AC3E}">
        <p14:creationId xmlns:p14="http://schemas.microsoft.com/office/powerpoint/2010/main" val="266469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yellow flower in front of a building&#10;&#10;Description automatically generated">
            <a:extLst>
              <a:ext uri="{FF2B5EF4-FFF2-40B4-BE49-F238E27FC236}">
                <a16:creationId xmlns:a16="http://schemas.microsoft.com/office/drawing/2014/main" id="{5AFA749F-5A62-4A7A-A793-59CBBF9F11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931" y="0"/>
            <a:ext cx="914213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9DDEAD-865D-4629-BC1F-40A9CCE42A13}"/>
              </a:ext>
            </a:extLst>
          </p:cNvPr>
          <p:cNvSpPr txBox="1"/>
          <p:nvPr/>
        </p:nvSpPr>
        <p:spPr>
          <a:xfrm>
            <a:off x="10667069" y="5960050"/>
            <a:ext cx="16786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Bill, </a:t>
            </a:r>
          </a:p>
          <a:p>
            <a:r>
              <a:rPr lang="en-US" sz="2000" dirty="0">
                <a:solidFill>
                  <a:schemeClr val="bg1"/>
                </a:solidFill>
              </a:rPr>
              <a:t>Ireland</a:t>
            </a:r>
          </a:p>
        </p:txBody>
      </p:sp>
    </p:spTree>
    <p:extLst>
      <p:ext uri="{BB962C8B-B14F-4D97-AF65-F5344CB8AC3E}">
        <p14:creationId xmlns:p14="http://schemas.microsoft.com/office/powerpoint/2010/main" val="196867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on a bench&#10;&#10;Description automatically generated">
            <a:extLst>
              <a:ext uri="{FF2B5EF4-FFF2-40B4-BE49-F238E27FC236}">
                <a16:creationId xmlns:a16="http://schemas.microsoft.com/office/drawing/2014/main" id="{F46D43C3-A822-4708-AF0E-C607E15783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2261" y="0"/>
            <a:ext cx="7167477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7FE330-5BD2-4ACB-A44A-D1D26CEE72C0}"/>
              </a:ext>
            </a:extLst>
          </p:cNvPr>
          <p:cNvSpPr txBox="1"/>
          <p:nvPr/>
        </p:nvSpPr>
        <p:spPr>
          <a:xfrm>
            <a:off x="9171738" y="6092130"/>
            <a:ext cx="2720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Deborah and Kate</a:t>
            </a:r>
          </a:p>
        </p:txBody>
      </p:sp>
    </p:spTree>
    <p:extLst>
      <p:ext uri="{BB962C8B-B14F-4D97-AF65-F5344CB8AC3E}">
        <p14:creationId xmlns:p14="http://schemas.microsoft.com/office/powerpoint/2010/main" val="173414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lder person sitting at a table&#10;&#10;Description automatically generated">
            <a:extLst>
              <a:ext uri="{FF2B5EF4-FFF2-40B4-BE49-F238E27FC236}">
                <a16:creationId xmlns:a16="http://schemas.microsoft.com/office/drawing/2014/main" id="{1EF6CD48-200C-46DD-ADF9-8483728FB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294" y="0"/>
            <a:ext cx="49754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53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wo people smiling for the camera&#10;&#10;Description automatically generated">
            <a:extLst>
              <a:ext uri="{FF2B5EF4-FFF2-40B4-BE49-F238E27FC236}">
                <a16:creationId xmlns:a16="http://schemas.microsoft.com/office/drawing/2014/main" id="{C0C471C2-D021-4611-A1AD-D34D083CCB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524000" y="0"/>
            <a:ext cx="9143999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F79E37-AF6A-4F4E-8167-C60036E1F62A}"/>
              </a:ext>
            </a:extLst>
          </p:cNvPr>
          <p:cNvSpPr txBox="1"/>
          <p:nvPr/>
        </p:nvSpPr>
        <p:spPr>
          <a:xfrm>
            <a:off x="8991090" y="6206692"/>
            <a:ext cx="30993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Ruth and Karen, 2019</a:t>
            </a:r>
          </a:p>
        </p:txBody>
      </p:sp>
    </p:spTree>
    <p:extLst>
      <p:ext uri="{BB962C8B-B14F-4D97-AF65-F5344CB8AC3E}">
        <p14:creationId xmlns:p14="http://schemas.microsoft.com/office/powerpoint/2010/main" val="307132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body of water&#10;&#10;Description automatically generated">
            <a:extLst>
              <a:ext uri="{FF2B5EF4-FFF2-40B4-BE49-F238E27FC236}">
                <a16:creationId xmlns:a16="http://schemas.microsoft.com/office/drawing/2014/main" id="{6547F987-DFF5-475A-BBB8-11529A6DC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157514-FE3A-4C00-A1C1-3B0F84B72EE5}"/>
              </a:ext>
            </a:extLst>
          </p:cNvPr>
          <p:cNvSpPr txBox="1"/>
          <p:nvPr/>
        </p:nvSpPr>
        <p:spPr>
          <a:xfrm>
            <a:off x="8525340" y="6193730"/>
            <a:ext cx="2315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Meg and John</a:t>
            </a:r>
          </a:p>
        </p:txBody>
      </p:sp>
    </p:spTree>
    <p:extLst>
      <p:ext uri="{BB962C8B-B14F-4D97-AF65-F5344CB8AC3E}">
        <p14:creationId xmlns:p14="http://schemas.microsoft.com/office/powerpoint/2010/main" val="258254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tree&#10;&#10;Description automatically generated">
            <a:extLst>
              <a:ext uri="{FF2B5EF4-FFF2-40B4-BE49-F238E27FC236}">
                <a16:creationId xmlns:a16="http://schemas.microsoft.com/office/drawing/2014/main" id="{5E3A4AC5-271D-4A87-81B6-5FD7056A8EB2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4833" y="0"/>
            <a:ext cx="5122333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24C272-1505-4661-88F5-D4CD998CE8DE}"/>
              </a:ext>
            </a:extLst>
          </p:cNvPr>
          <p:cNvSpPr txBox="1"/>
          <p:nvPr/>
        </p:nvSpPr>
        <p:spPr>
          <a:xfrm>
            <a:off x="8795079" y="6335970"/>
            <a:ext cx="1697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Julia</a:t>
            </a:r>
          </a:p>
        </p:txBody>
      </p:sp>
    </p:spTree>
    <p:extLst>
      <p:ext uri="{BB962C8B-B14F-4D97-AF65-F5344CB8AC3E}">
        <p14:creationId xmlns:p14="http://schemas.microsoft.com/office/powerpoint/2010/main" val="355501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uple of people that are standing in the woods&#10;&#10;Description automatically generated">
            <a:extLst>
              <a:ext uri="{FF2B5EF4-FFF2-40B4-BE49-F238E27FC236}">
                <a16:creationId xmlns:a16="http://schemas.microsoft.com/office/drawing/2014/main" id="{8DEBB585-191F-406A-ACEE-D362F45673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08"/>
          <a:stretch/>
        </p:blipFill>
        <p:spPr>
          <a:xfrm>
            <a:off x="3459402" y="0"/>
            <a:ext cx="5374796" cy="68499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948846-F0C6-4A3D-BC87-09F079A0083C}"/>
              </a:ext>
            </a:extLst>
          </p:cNvPr>
          <p:cNvSpPr txBox="1"/>
          <p:nvPr/>
        </p:nvSpPr>
        <p:spPr>
          <a:xfrm>
            <a:off x="8962220" y="6275010"/>
            <a:ext cx="2545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Wayne and Meg</a:t>
            </a:r>
          </a:p>
        </p:txBody>
      </p:sp>
    </p:spTree>
    <p:extLst>
      <p:ext uri="{BB962C8B-B14F-4D97-AF65-F5344CB8AC3E}">
        <p14:creationId xmlns:p14="http://schemas.microsoft.com/office/powerpoint/2010/main" val="49923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785EF0EA-6D4A-4962-9478-088DEF843E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64DDF8-7543-40D2-ADD1-AB7289C641D3}"/>
              </a:ext>
            </a:extLst>
          </p:cNvPr>
          <p:cNvSpPr txBox="1"/>
          <p:nvPr/>
        </p:nvSpPr>
        <p:spPr>
          <a:xfrm>
            <a:off x="9061912" y="6457890"/>
            <a:ext cx="2536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75th, NYC 2011</a:t>
            </a:r>
          </a:p>
        </p:txBody>
      </p:sp>
    </p:spTree>
    <p:extLst>
      <p:ext uri="{BB962C8B-B14F-4D97-AF65-F5344CB8AC3E}">
        <p14:creationId xmlns:p14="http://schemas.microsoft.com/office/powerpoint/2010/main" val="160192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on the snow&#10;&#10;Description automatically generated">
            <a:extLst>
              <a:ext uri="{FF2B5EF4-FFF2-40B4-BE49-F238E27FC236}">
                <a16:creationId xmlns:a16="http://schemas.microsoft.com/office/drawing/2014/main" id="{CBB81818-0A83-4DA4-92EA-A63E77F06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57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around a dog&#10;&#10;Description automatically generated">
            <a:extLst>
              <a:ext uri="{FF2B5EF4-FFF2-40B4-BE49-F238E27FC236}">
                <a16:creationId xmlns:a16="http://schemas.microsoft.com/office/drawing/2014/main" id="{0E9E8AF3-4067-48C1-8C02-10F288D051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8562" y="0"/>
            <a:ext cx="4714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6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sitting, indoor, cabinet&#10;&#10;Description automatically generated">
            <a:extLst>
              <a:ext uri="{FF2B5EF4-FFF2-40B4-BE49-F238E27FC236}">
                <a16:creationId xmlns:a16="http://schemas.microsoft.com/office/drawing/2014/main" id="{AE1916C9-1D31-442F-8BBB-54A9205223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441" y="-692"/>
            <a:ext cx="8960216" cy="68586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776BEC-1082-4107-AA82-BDDBB2B8A869}"/>
              </a:ext>
            </a:extLst>
          </p:cNvPr>
          <p:cNvSpPr txBox="1"/>
          <p:nvPr/>
        </p:nvSpPr>
        <p:spPr>
          <a:xfrm>
            <a:off x="9551500" y="6386770"/>
            <a:ext cx="2471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Hilary, 1994</a:t>
            </a:r>
          </a:p>
        </p:txBody>
      </p:sp>
    </p:spTree>
    <p:extLst>
      <p:ext uri="{BB962C8B-B14F-4D97-AF65-F5344CB8AC3E}">
        <p14:creationId xmlns:p14="http://schemas.microsoft.com/office/powerpoint/2010/main" val="64840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wo people posing for a picture&#10;&#10;Description automatically generated">
            <a:extLst>
              <a:ext uri="{FF2B5EF4-FFF2-40B4-BE49-F238E27FC236}">
                <a16:creationId xmlns:a16="http://schemas.microsoft.com/office/drawing/2014/main" id="{90E483F2-42E2-427C-8A5D-393227E9D7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188" y="0"/>
            <a:ext cx="987162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456943-5BCE-40A1-B9F8-B66ED28DEC1D}"/>
              </a:ext>
            </a:extLst>
          </p:cNvPr>
          <p:cNvSpPr txBox="1"/>
          <p:nvPr/>
        </p:nvSpPr>
        <p:spPr>
          <a:xfrm>
            <a:off x="9653100" y="6315650"/>
            <a:ext cx="24426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Cindy, 2001</a:t>
            </a:r>
          </a:p>
        </p:txBody>
      </p:sp>
    </p:spTree>
    <p:extLst>
      <p:ext uri="{BB962C8B-B14F-4D97-AF65-F5344CB8AC3E}">
        <p14:creationId xmlns:p14="http://schemas.microsoft.com/office/powerpoint/2010/main" val="116469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3B049C4-0EFF-4C4F-9802-18A146C66353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072" y="437218"/>
            <a:ext cx="9033856" cy="59835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257781-D012-4B1B-8E86-CE55C954334D}"/>
              </a:ext>
            </a:extLst>
          </p:cNvPr>
          <p:cNvSpPr txBox="1"/>
          <p:nvPr/>
        </p:nvSpPr>
        <p:spPr>
          <a:xfrm>
            <a:off x="9764860" y="6420782"/>
            <a:ext cx="21050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Jo and Janie</a:t>
            </a:r>
          </a:p>
        </p:txBody>
      </p:sp>
    </p:spTree>
    <p:extLst>
      <p:ext uri="{BB962C8B-B14F-4D97-AF65-F5344CB8AC3E}">
        <p14:creationId xmlns:p14="http://schemas.microsoft.com/office/powerpoint/2010/main" val="417823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eating food at a restaurant&#10;&#10;Description automatically generated">
            <a:extLst>
              <a:ext uri="{FF2B5EF4-FFF2-40B4-BE49-F238E27FC236}">
                <a16:creationId xmlns:a16="http://schemas.microsoft.com/office/drawing/2014/main" id="{5A49B1C6-F656-4B11-9C8D-4D1B9D2872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A999F8-62A8-496A-8735-A696432399C1}"/>
              </a:ext>
            </a:extLst>
          </p:cNvPr>
          <p:cNvSpPr txBox="1"/>
          <p:nvPr/>
        </p:nvSpPr>
        <p:spPr>
          <a:xfrm>
            <a:off x="9498792" y="6335970"/>
            <a:ext cx="2536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75th, NYC 2011</a:t>
            </a:r>
          </a:p>
        </p:txBody>
      </p:sp>
    </p:spTree>
    <p:extLst>
      <p:ext uri="{BB962C8B-B14F-4D97-AF65-F5344CB8AC3E}">
        <p14:creationId xmlns:p14="http://schemas.microsoft.com/office/powerpoint/2010/main" val="138460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white dress standing in front of a building&#10;&#10;Description automatically generated">
            <a:extLst>
              <a:ext uri="{FF2B5EF4-FFF2-40B4-BE49-F238E27FC236}">
                <a16:creationId xmlns:a16="http://schemas.microsoft.com/office/drawing/2014/main" id="{F5EE2181-268E-4E17-BDBB-04F751F06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5520" y="-18704"/>
            <a:ext cx="4600128" cy="68767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38D492-5154-428A-938E-CA814DE5D2D3}"/>
              </a:ext>
            </a:extLst>
          </p:cNvPr>
          <p:cNvSpPr txBox="1"/>
          <p:nvPr/>
        </p:nvSpPr>
        <p:spPr>
          <a:xfrm>
            <a:off x="8230700" y="6329172"/>
            <a:ext cx="3950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Anne’s high school graduation, 1953</a:t>
            </a:r>
          </a:p>
        </p:txBody>
      </p:sp>
    </p:spTree>
    <p:extLst>
      <p:ext uri="{BB962C8B-B14F-4D97-AF65-F5344CB8AC3E}">
        <p14:creationId xmlns:p14="http://schemas.microsoft.com/office/powerpoint/2010/main" val="242044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wo people standing in front of a lake&#10;&#10;Description automatically generated">
            <a:extLst>
              <a:ext uri="{FF2B5EF4-FFF2-40B4-BE49-F238E27FC236}">
                <a16:creationId xmlns:a16="http://schemas.microsoft.com/office/drawing/2014/main" id="{E36146A3-32DD-44F3-8F91-736415119C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7575" y="0"/>
            <a:ext cx="951685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F51B2A-2D94-45CF-BACF-5F5B9716F922}"/>
              </a:ext>
            </a:extLst>
          </p:cNvPr>
          <p:cNvSpPr txBox="1"/>
          <p:nvPr/>
        </p:nvSpPr>
        <p:spPr>
          <a:xfrm>
            <a:off x="9653100" y="6315650"/>
            <a:ext cx="25389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Wayne and Kate</a:t>
            </a:r>
          </a:p>
        </p:txBody>
      </p:sp>
    </p:spTree>
    <p:extLst>
      <p:ext uri="{BB962C8B-B14F-4D97-AF65-F5344CB8AC3E}">
        <p14:creationId xmlns:p14="http://schemas.microsoft.com/office/powerpoint/2010/main" val="37326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0CDAFD68-37E7-498E-9186-1D1145B921D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7280" y="-12984"/>
            <a:ext cx="4927600" cy="68698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B10C78-A7B4-4C70-B5BB-5021ED657A97}"/>
              </a:ext>
            </a:extLst>
          </p:cNvPr>
          <p:cNvSpPr txBox="1"/>
          <p:nvPr/>
        </p:nvSpPr>
        <p:spPr>
          <a:xfrm>
            <a:off x="8708220" y="6366450"/>
            <a:ext cx="19148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circa 2000</a:t>
            </a:r>
          </a:p>
        </p:txBody>
      </p:sp>
    </p:spTree>
    <p:extLst>
      <p:ext uri="{BB962C8B-B14F-4D97-AF65-F5344CB8AC3E}">
        <p14:creationId xmlns:p14="http://schemas.microsoft.com/office/powerpoint/2010/main" val="710030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on a dock next to a body of water&#10;&#10;Description automatically generated">
            <a:extLst>
              <a:ext uri="{FF2B5EF4-FFF2-40B4-BE49-F238E27FC236}">
                <a16:creationId xmlns:a16="http://schemas.microsoft.com/office/drawing/2014/main" id="{D4F79306-A059-41D7-918A-8A853C536FC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8" r="2641"/>
          <a:stretch/>
        </p:blipFill>
        <p:spPr>
          <a:xfrm>
            <a:off x="3657600" y="38817"/>
            <a:ext cx="4785360" cy="680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92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35C5D653-AF50-4F13-8BB3-6B7AE26EE7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309" y="1"/>
            <a:ext cx="10040716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982057-1966-425C-BF38-18665669232C}"/>
              </a:ext>
            </a:extLst>
          </p:cNvPr>
          <p:cNvSpPr txBox="1"/>
          <p:nvPr/>
        </p:nvSpPr>
        <p:spPr>
          <a:xfrm>
            <a:off x="9032802" y="6457889"/>
            <a:ext cx="3159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Anne, Janie and Nancy, 2001</a:t>
            </a:r>
          </a:p>
        </p:txBody>
      </p:sp>
    </p:spTree>
    <p:extLst>
      <p:ext uri="{BB962C8B-B14F-4D97-AF65-F5344CB8AC3E}">
        <p14:creationId xmlns:p14="http://schemas.microsoft.com/office/powerpoint/2010/main" val="3178467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A1B8465F-4293-4825-89AC-E76DAE33AC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A2C23B-587D-4967-88FB-037D8FA970BF}"/>
              </a:ext>
            </a:extLst>
          </p:cNvPr>
          <p:cNvSpPr txBox="1"/>
          <p:nvPr/>
        </p:nvSpPr>
        <p:spPr>
          <a:xfrm>
            <a:off x="8784919" y="6305490"/>
            <a:ext cx="20538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Andrew</a:t>
            </a:r>
          </a:p>
        </p:txBody>
      </p:sp>
    </p:spTree>
    <p:extLst>
      <p:ext uri="{BB962C8B-B14F-4D97-AF65-F5344CB8AC3E}">
        <p14:creationId xmlns:p14="http://schemas.microsoft.com/office/powerpoint/2010/main" val="423211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icture&#10;&#10;Description automatically generated">
            <a:extLst>
              <a:ext uri="{FF2B5EF4-FFF2-40B4-BE49-F238E27FC236}">
                <a16:creationId xmlns:a16="http://schemas.microsoft.com/office/drawing/2014/main" id="{A13DBABB-BAEA-4DC8-A6DE-99DD335A88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3" t="6063"/>
          <a:stretch/>
        </p:blipFill>
        <p:spPr>
          <a:xfrm>
            <a:off x="3911600" y="0"/>
            <a:ext cx="4876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34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frisbee&#10;&#10;Description automatically generated">
            <a:extLst>
              <a:ext uri="{FF2B5EF4-FFF2-40B4-BE49-F238E27FC236}">
                <a16:creationId xmlns:a16="http://schemas.microsoft.com/office/drawing/2014/main" id="{5578D804-A15D-4F5E-93A6-BF25D25E34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600" y="47276"/>
            <a:ext cx="5422440" cy="68107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9EDF71-7241-4B3E-A0D1-714AFBD04928}"/>
              </a:ext>
            </a:extLst>
          </p:cNvPr>
          <p:cNvSpPr txBox="1"/>
          <p:nvPr/>
        </p:nvSpPr>
        <p:spPr>
          <a:xfrm>
            <a:off x="8826040" y="6315650"/>
            <a:ext cx="3065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Heidi, circa 1980s</a:t>
            </a:r>
          </a:p>
        </p:txBody>
      </p:sp>
    </p:spTree>
    <p:extLst>
      <p:ext uri="{BB962C8B-B14F-4D97-AF65-F5344CB8AC3E}">
        <p14:creationId xmlns:p14="http://schemas.microsoft.com/office/powerpoint/2010/main" val="401041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tree, person, outdoor, grass&#10;&#10;Description automatically generated">
            <a:extLst>
              <a:ext uri="{FF2B5EF4-FFF2-40B4-BE49-F238E27FC236}">
                <a16:creationId xmlns:a16="http://schemas.microsoft.com/office/drawing/2014/main" id="{F80868C6-38EC-4A10-8853-999ECE5996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40" b="1117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12E9CF-A4D3-4996-9A2E-EFF14D90EBFA}"/>
              </a:ext>
            </a:extLst>
          </p:cNvPr>
          <p:cNvSpPr txBox="1"/>
          <p:nvPr/>
        </p:nvSpPr>
        <p:spPr>
          <a:xfrm>
            <a:off x="9628915" y="6320182"/>
            <a:ext cx="2318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Tate, 2007</a:t>
            </a:r>
          </a:p>
        </p:txBody>
      </p:sp>
    </p:spTree>
    <p:extLst>
      <p:ext uri="{BB962C8B-B14F-4D97-AF65-F5344CB8AC3E}">
        <p14:creationId xmlns:p14="http://schemas.microsoft.com/office/powerpoint/2010/main" val="281906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table, indoor, sitting&#10;&#10;Description automatically generated">
            <a:extLst>
              <a:ext uri="{FF2B5EF4-FFF2-40B4-BE49-F238E27FC236}">
                <a16:creationId xmlns:a16="http://schemas.microsoft.com/office/drawing/2014/main" id="{938C3387-BC4C-4188-A1CA-5FD9A143C2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0" t="3783" r="25371"/>
          <a:stretch/>
        </p:blipFill>
        <p:spPr>
          <a:xfrm>
            <a:off x="2382520" y="2323"/>
            <a:ext cx="7426960" cy="68556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C01C7D-62E9-4E8C-BF2F-9D5ACAB5D726}"/>
              </a:ext>
            </a:extLst>
          </p:cNvPr>
          <p:cNvSpPr txBox="1"/>
          <p:nvPr/>
        </p:nvSpPr>
        <p:spPr>
          <a:xfrm>
            <a:off x="9114620" y="6366450"/>
            <a:ext cx="2673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Andrew, 2001</a:t>
            </a:r>
          </a:p>
        </p:txBody>
      </p:sp>
    </p:spTree>
    <p:extLst>
      <p:ext uri="{BB962C8B-B14F-4D97-AF65-F5344CB8AC3E}">
        <p14:creationId xmlns:p14="http://schemas.microsoft.com/office/powerpoint/2010/main" val="43971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body of water&#10;&#10;Description automatically generated">
            <a:extLst>
              <a:ext uri="{FF2B5EF4-FFF2-40B4-BE49-F238E27FC236}">
                <a16:creationId xmlns:a16="http://schemas.microsoft.com/office/drawing/2014/main" id="{A956CA09-0081-4C10-9F62-7DA26C8671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2BE1AC-707C-4599-946A-88E30361F58D}"/>
              </a:ext>
            </a:extLst>
          </p:cNvPr>
          <p:cNvSpPr txBox="1"/>
          <p:nvPr/>
        </p:nvSpPr>
        <p:spPr>
          <a:xfrm>
            <a:off x="9917260" y="6275010"/>
            <a:ext cx="18389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Adele</a:t>
            </a:r>
          </a:p>
        </p:txBody>
      </p:sp>
    </p:spTree>
    <p:extLst>
      <p:ext uri="{BB962C8B-B14F-4D97-AF65-F5344CB8AC3E}">
        <p14:creationId xmlns:p14="http://schemas.microsoft.com/office/powerpoint/2010/main" val="209466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5C224589-1B66-4B3C-8FDC-DE2C7C07A8F0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336" y="0"/>
            <a:ext cx="899132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B38B70-46F6-45B2-85F4-52EBA8E3E5E0}"/>
              </a:ext>
            </a:extLst>
          </p:cNvPr>
          <p:cNvSpPr txBox="1"/>
          <p:nvPr/>
        </p:nvSpPr>
        <p:spPr>
          <a:xfrm>
            <a:off x="9886780" y="6335970"/>
            <a:ext cx="21713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Thanksgiving, 1979</a:t>
            </a:r>
          </a:p>
        </p:txBody>
      </p:sp>
    </p:spTree>
    <p:extLst>
      <p:ext uri="{BB962C8B-B14F-4D97-AF65-F5344CB8AC3E}">
        <p14:creationId xmlns:p14="http://schemas.microsoft.com/office/powerpoint/2010/main" val="163983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oung child in a garden&#10;&#10;Description automatically generated">
            <a:extLst>
              <a:ext uri="{FF2B5EF4-FFF2-40B4-BE49-F238E27FC236}">
                <a16:creationId xmlns:a16="http://schemas.microsoft.com/office/drawing/2014/main" id="{D51E863D-897A-401D-9D38-42E125F6EC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65"/>
          <a:stretch/>
        </p:blipFill>
        <p:spPr>
          <a:xfrm>
            <a:off x="880912" y="-10053"/>
            <a:ext cx="103632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A1D7CE-BE44-4691-9A9B-64B9CA19DA80}"/>
              </a:ext>
            </a:extLst>
          </p:cNvPr>
          <p:cNvSpPr txBox="1"/>
          <p:nvPr/>
        </p:nvSpPr>
        <p:spPr>
          <a:xfrm>
            <a:off x="8885752" y="6308799"/>
            <a:ext cx="22381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Watching fish, 2008</a:t>
            </a:r>
          </a:p>
        </p:txBody>
      </p:sp>
    </p:spTree>
    <p:extLst>
      <p:ext uri="{BB962C8B-B14F-4D97-AF65-F5344CB8AC3E}">
        <p14:creationId xmlns:p14="http://schemas.microsoft.com/office/powerpoint/2010/main" val="164521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uple of people that are standing in the grass&#10;&#10;Description automatically generated">
            <a:extLst>
              <a:ext uri="{FF2B5EF4-FFF2-40B4-BE49-F238E27FC236}">
                <a16:creationId xmlns:a16="http://schemas.microsoft.com/office/drawing/2014/main" id="{F4A78A2D-C699-4722-90EF-AC3A767D521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039" y="5654"/>
            <a:ext cx="9273571" cy="68523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45BF24-3FBD-453A-A134-B1ED45721DAD}"/>
              </a:ext>
            </a:extLst>
          </p:cNvPr>
          <p:cNvSpPr txBox="1"/>
          <p:nvPr/>
        </p:nvSpPr>
        <p:spPr>
          <a:xfrm>
            <a:off x="9653100" y="6315650"/>
            <a:ext cx="24450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Anne and Joyce, 2001</a:t>
            </a:r>
          </a:p>
        </p:txBody>
      </p:sp>
    </p:spTree>
    <p:extLst>
      <p:ext uri="{BB962C8B-B14F-4D97-AF65-F5344CB8AC3E}">
        <p14:creationId xmlns:p14="http://schemas.microsoft.com/office/powerpoint/2010/main" val="2253569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og standing on a field&#10;&#10;Description automatically generated">
            <a:extLst>
              <a:ext uri="{FF2B5EF4-FFF2-40B4-BE49-F238E27FC236}">
                <a16:creationId xmlns:a16="http://schemas.microsoft.com/office/drawing/2014/main" id="{AE78A04D-437D-4B3A-ACB8-C7C23A1FE4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931" y="0"/>
            <a:ext cx="91421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99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person&#10;&#10;Description automatically generated">
            <a:extLst>
              <a:ext uri="{FF2B5EF4-FFF2-40B4-BE49-F238E27FC236}">
                <a16:creationId xmlns:a16="http://schemas.microsoft.com/office/drawing/2014/main" id="{162D8715-0E30-44FC-8B29-FA7F70115FAA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45FDA6-41B0-4924-B58E-C431A1C91EC5}"/>
              </a:ext>
            </a:extLst>
          </p:cNvPr>
          <p:cNvSpPr txBox="1"/>
          <p:nvPr/>
        </p:nvSpPr>
        <p:spPr>
          <a:xfrm>
            <a:off x="8777432" y="6237172"/>
            <a:ext cx="2104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We miss you guys!</a:t>
            </a:r>
          </a:p>
        </p:txBody>
      </p:sp>
    </p:spTree>
    <p:extLst>
      <p:ext uri="{BB962C8B-B14F-4D97-AF65-F5344CB8AC3E}">
        <p14:creationId xmlns:p14="http://schemas.microsoft.com/office/powerpoint/2010/main" val="54193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</TotalTime>
  <Words>541</Words>
  <Application>Microsoft Office PowerPoint</Application>
  <PresentationFormat>Widescreen</PresentationFormat>
  <Paragraphs>113</Paragraphs>
  <Slides>122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122</vt:i4>
      </vt:variant>
    </vt:vector>
  </HeadingPairs>
  <TitlesOfParts>
    <vt:vector size="127" baseType="lpstr">
      <vt:lpstr>Arial</vt:lpstr>
      <vt:lpstr>Bell MT</vt:lpstr>
      <vt:lpstr>Calibri</vt:lpstr>
      <vt:lpstr>Calibri Light</vt:lpstr>
      <vt:lpstr>Office Theme</vt:lpstr>
      <vt:lpstr>Anne Vonckx Weaver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Anne Weaver</dc:title>
  <dc:creator>Megan</dc:creator>
  <cp:lastModifiedBy>Marcia Weaver</cp:lastModifiedBy>
  <cp:revision>34</cp:revision>
  <dcterms:created xsi:type="dcterms:W3CDTF">2022-04-07T02:50:26Z</dcterms:created>
  <dcterms:modified xsi:type="dcterms:W3CDTF">2022-04-07T19:33:08Z</dcterms:modified>
</cp:coreProperties>
</file>